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12"/>
  </p:notesMasterIdLst>
  <p:handoutMasterIdLst>
    <p:handoutMasterId r:id="rId13"/>
  </p:handoutMasterIdLst>
  <p:sldIdLst>
    <p:sldId id="256" r:id="rId2"/>
    <p:sldId id="278" r:id="rId3"/>
    <p:sldId id="272" r:id="rId4"/>
    <p:sldId id="279" r:id="rId5"/>
    <p:sldId id="285" r:id="rId6"/>
    <p:sldId id="286" r:id="rId7"/>
    <p:sldId id="287" r:id="rId8"/>
    <p:sldId id="288" r:id="rId9"/>
    <p:sldId id="289" r:id="rId10"/>
    <p:sldId id="290" r:id="rId1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Προεπιλεγμένη ενότητα" id="{F91B90F3-23FB-4406-BCB4-981FBEDDFCC9}">
          <p14:sldIdLst>
            <p14:sldId id="256"/>
            <p14:sldId id="413"/>
            <p14:sldId id="410"/>
            <p14:sldId id="411"/>
            <p14:sldId id="424"/>
            <p14:sldId id="273"/>
            <p14:sldId id="405"/>
            <p14:sldId id="258"/>
            <p14:sldId id="415"/>
            <p14:sldId id="409"/>
            <p14:sldId id="259"/>
            <p14:sldId id="260"/>
            <p14:sldId id="261"/>
            <p14:sldId id="369"/>
            <p14:sldId id="370"/>
            <p14:sldId id="371"/>
            <p14:sldId id="372"/>
            <p14:sldId id="373"/>
            <p14:sldId id="374"/>
            <p14:sldId id="274"/>
            <p14:sldId id="265"/>
            <p14:sldId id="266"/>
            <p14:sldId id="268"/>
            <p14:sldId id="269"/>
            <p14:sldId id="270"/>
            <p14:sldId id="422"/>
            <p14:sldId id="271"/>
            <p14:sldId id="275"/>
            <p14:sldId id="276"/>
            <p14:sldId id="277"/>
            <p14:sldId id="278"/>
            <p14:sldId id="272"/>
            <p14:sldId id="279"/>
            <p14:sldId id="285"/>
            <p14:sldId id="286"/>
            <p14:sldId id="287"/>
            <p14:sldId id="288"/>
            <p14:sldId id="289"/>
            <p14:sldId id="291"/>
            <p14:sldId id="290"/>
            <p14:sldId id="402"/>
            <p14:sldId id="280"/>
            <p14:sldId id="379"/>
            <p14:sldId id="380"/>
            <p14:sldId id="381"/>
            <p14:sldId id="382"/>
            <p14:sldId id="295"/>
            <p14:sldId id="292"/>
            <p14:sldId id="388"/>
            <p14:sldId id="403"/>
            <p14:sldId id="296"/>
            <p14:sldId id="297"/>
            <p14:sldId id="298"/>
            <p14:sldId id="293"/>
            <p14:sldId id="423"/>
            <p14:sldId id="416"/>
            <p14:sldId id="390"/>
            <p14:sldId id="305"/>
            <p14:sldId id="306"/>
            <p14:sldId id="307"/>
            <p14:sldId id="308"/>
            <p14:sldId id="417"/>
            <p14:sldId id="302"/>
            <p14:sldId id="311"/>
            <p14:sldId id="391"/>
            <p14:sldId id="392"/>
            <p14:sldId id="312"/>
            <p14:sldId id="426"/>
            <p14:sldId id="314"/>
            <p14:sldId id="315"/>
            <p14:sldId id="430"/>
            <p14:sldId id="317"/>
            <p14:sldId id="393"/>
            <p14:sldId id="318"/>
            <p14:sldId id="394"/>
            <p14:sldId id="395"/>
            <p14:sldId id="320"/>
            <p14:sldId id="396"/>
            <p14:sldId id="322"/>
            <p14:sldId id="431"/>
            <p14:sldId id="323"/>
            <p14:sldId id="325"/>
            <p14:sldId id="326"/>
            <p14:sldId id="327"/>
            <p14:sldId id="328"/>
            <p14:sldId id="432"/>
            <p14:sldId id="398"/>
            <p14:sldId id="397"/>
            <p14:sldId id="399"/>
            <p14:sldId id="330"/>
            <p14:sldId id="331"/>
            <p14:sldId id="400"/>
            <p14:sldId id="332"/>
          </p14:sldIdLst>
        </p14:section>
        <p14:section name="Ενότητα χωρίς τίτλο" id="{FC705C59-737A-44EB-B541-552C5DED8547}">
          <p14:sldIdLst>
            <p14:sldId id="333"/>
            <p14:sldId id="334"/>
            <p14:sldId id="335"/>
            <p14:sldId id="336"/>
            <p14:sldId id="337"/>
            <p14:sldId id="338"/>
            <p14:sldId id="339"/>
            <p14:sldId id="340"/>
            <p14:sldId id="341"/>
            <p14:sldId id="342"/>
            <p14:sldId id="343"/>
            <p14:sldId id="344"/>
            <p14:sldId id="345"/>
            <p14:sldId id="346"/>
            <p14:sldId id="347"/>
            <p14:sldId id="348"/>
            <p14:sldId id="349"/>
            <p14:sldId id="353"/>
            <p14:sldId id="350"/>
            <p14:sldId id="401"/>
            <p14:sldId id="351"/>
            <p14:sldId id="352"/>
            <p14:sldId id="354"/>
            <p14:sldId id="355"/>
            <p14:sldId id="356"/>
            <p14:sldId id="357"/>
            <p14:sldId id="358"/>
            <p14:sldId id="359"/>
            <p14:sldId id="360"/>
            <p14:sldId id="364"/>
            <p14:sldId id="362"/>
            <p14:sldId id="363"/>
            <p14:sldId id="365"/>
            <p14:sldId id="366"/>
            <p14:sldId id="367"/>
            <p14:sldId id="368"/>
          </p14:sldIdLst>
        </p14:section>
      </p14:sectionLst>
    </p:ex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67334F-9798-4A3D-8F66-6867B6190B26}" v="11543" dt="2022-05-12T09:11:17.2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46" autoAdjust="0"/>
    <p:restoredTop sz="96357" autoAdjust="0"/>
  </p:normalViewPr>
  <p:slideViewPr>
    <p:cSldViewPr snapToGrid="0">
      <p:cViewPr varScale="1">
        <p:scale>
          <a:sx n="83" d="100"/>
          <a:sy n="83" d="100"/>
        </p:scale>
        <p:origin x="-614" y="-67"/>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168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138"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13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ΑΛΕΞΑΝΔΡΟΣ ΧΑΜΑΪΛΙΔΗΣ" userId="91f84d0e-3170-404c-9a35-1100e6f2232c" providerId="ADAL" clId="{6267334F-9798-4A3D-8F66-6867B6190B26}"/>
    <pc:docChg chg="undo custSel addSld delSld modSld sldOrd modMainMaster addSection">
      <pc:chgData name="ΑΛΕΞΑΝΔΡΟΣ ΧΑΜΑΪΛΙΔΗΣ" userId="91f84d0e-3170-404c-9a35-1100e6f2232c" providerId="ADAL" clId="{6267334F-9798-4A3D-8F66-6867B6190B26}" dt="2022-05-13T11:03:10.389" v="28932" actId="20577"/>
      <pc:docMkLst>
        <pc:docMk/>
      </pc:docMkLst>
      <pc:sldChg chg="modSp mod">
        <pc:chgData name="ΑΛΕΞΑΝΔΡΟΣ ΧΑΜΑΪΛΙΔΗΣ" userId="91f84d0e-3170-404c-9a35-1100e6f2232c" providerId="ADAL" clId="{6267334F-9798-4A3D-8F66-6867B6190B26}" dt="2022-05-06T05:16:26.102" v="28890" actId="14100"/>
        <pc:sldMkLst>
          <pc:docMk/>
          <pc:sldMk cId="1314924331" sldId="256"/>
        </pc:sldMkLst>
        <pc:spChg chg="mod">
          <ac:chgData name="ΑΛΕΞΑΝΔΡΟΣ ΧΑΜΑΪΛΙΔΗΣ" userId="91f84d0e-3170-404c-9a35-1100e6f2232c" providerId="ADAL" clId="{6267334F-9798-4A3D-8F66-6867B6190B26}" dt="2022-05-05T08:20:12.694" v="28370" actId="255"/>
          <ac:spMkLst>
            <pc:docMk/>
            <pc:sldMk cId="1314924331" sldId="256"/>
            <ac:spMk id="5" creationId="{00000000-0000-0000-0000-000000000000}"/>
          </ac:spMkLst>
        </pc:spChg>
        <pc:spChg chg="mod">
          <ac:chgData name="ΑΛΕΞΑΝΔΡΟΣ ΧΑΜΑΪΛΙΔΗΣ" userId="91f84d0e-3170-404c-9a35-1100e6f2232c" providerId="ADAL" clId="{6267334F-9798-4A3D-8F66-6867B6190B26}" dt="2022-05-06T05:16:26.102" v="28890" actId="14100"/>
          <ac:spMkLst>
            <pc:docMk/>
            <pc:sldMk cId="1314924331" sldId="256"/>
            <ac:spMk id="7" creationId="{00000000-0000-0000-0000-000000000000}"/>
          </ac:spMkLst>
        </pc:spChg>
      </pc:sldChg>
      <pc:sldChg chg="modSp mod">
        <pc:chgData name="ΑΛΕΞΑΝΔΡΟΣ ΧΑΜΑΪΛΙΔΗΣ" userId="91f84d0e-3170-404c-9a35-1100e6f2232c" providerId="ADAL" clId="{6267334F-9798-4A3D-8F66-6867B6190B26}" dt="2022-05-05T08:18:31.825" v="28366" actId="255"/>
        <pc:sldMkLst>
          <pc:docMk/>
          <pc:sldMk cId="444239611" sldId="258"/>
        </pc:sldMkLst>
        <pc:spChg chg="mod">
          <ac:chgData name="ΑΛΕΞΑΝΔΡΟΣ ΧΑΜΑΪΛΙΔΗΣ" userId="91f84d0e-3170-404c-9a35-1100e6f2232c" providerId="ADAL" clId="{6267334F-9798-4A3D-8F66-6867B6190B26}" dt="2022-05-05T08:18:31.825" v="28366" actId="255"/>
          <ac:spMkLst>
            <pc:docMk/>
            <pc:sldMk cId="444239611" sldId="258"/>
            <ac:spMk id="8" creationId="{00000000-0000-0000-0000-000000000000}"/>
          </ac:spMkLst>
        </pc:spChg>
        <pc:graphicFrameChg chg="mod">
          <ac:chgData name="ΑΛΕΞΑΝΔΡΟΣ ΧΑΜΑΪΛΙΔΗΣ" userId="91f84d0e-3170-404c-9a35-1100e6f2232c" providerId="ADAL" clId="{6267334F-9798-4A3D-8F66-6867B6190B26}" dt="2022-05-03T10:15:11.519" v="12196" actId="20577"/>
          <ac:graphicFrameMkLst>
            <pc:docMk/>
            <pc:sldMk cId="444239611" sldId="258"/>
            <ac:graphicFrameMk id="7" creationId="{00000000-0000-0000-0000-000000000000}"/>
          </ac:graphicFrameMkLst>
        </pc:graphicFrameChg>
      </pc:sldChg>
      <pc:sldChg chg="modSp mod">
        <pc:chgData name="ΑΛΕΞΑΝΔΡΟΣ ΧΑΜΑΪΛΙΔΗΣ" userId="91f84d0e-3170-404c-9a35-1100e6f2232c" providerId="ADAL" clId="{6267334F-9798-4A3D-8F66-6867B6190B26}" dt="2022-05-03T07:21:40.429" v="1296" actId="20577"/>
        <pc:sldMkLst>
          <pc:docMk/>
          <pc:sldMk cId="557712243" sldId="259"/>
        </pc:sldMkLst>
        <pc:spChg chg="mod">
          <ac:chgData name="ΑΛΕΞΑΝΔΡΟΣ ΧΑΜΑΪΛΙΔΗΣ" userId="91f84d0e-3170-404c-9a35-1100e6f2232c" providerId="ADAL" clId="{6267334F-9798-4A3D-8F66-6867B6190B26}" dt="2022-05-03T07:21:40.429" v="1296" actId="20577"/>
          <ac:spMkLst>
            <pc:docMk/>
            <pc:sldMk cId="557712243" sldId="259"/>
            <ac:spMk id="6" creationId="{00000000-0000-0000-0000-000000000000}"/>
          </ac:spMkLst>
        </pc:spChg>
        <pc:graphicFrameChg chg="mod">
          <ac:chgData name="ΑΛΕΞΑΝΔΡΟΣ ΧΑΜΑΪΛΙΔΗΣ" userId="91f84d0e-3170-404c-9a35-1100e6f2232c" providerId="ADAL" clId="{6267334F-9798-4A3D-8F66-6867B6190B26}" dt="2022-05-03T07:21:12.667" v="1292" actId="255"/>
          <ac:graphicFrameMkLst>
            <pc:docMk/>
            <pc:sldMk cId="557712243" sldId="259"/>
            <ac:graphicFrameMk id="7" creationId="{00000000-0000-0000-0000-000000000000}"/>
          </ac:graphicFrameMkLst>
        </pc:graphicFrameChg>
      </pc:sldChg>
      <pc:sldChg chg="modSp mod">
        <pc:chgData name="ΑΛΕΞΑΝΔΡΟΣ ΧΑΜΑΪΛΙΔΗΣ" userId="91f84d0e-3170-404c-9a35-1100e6f2232c" providerId="ADAL" clId="{6267334F-9798-4A3D-8F66-6867B6190B26}" dt="2022-05-03T07:28:39.819" v="1832"/>
        <pc:sldMkLst>
          <pc:docMk/>
          <pc:sldMk cId="3687924868" sldId="260"/>
        </pc:sldMkLst>
        <pc:spChg chg="mod">
          <ac:chgData name="ΑΛΕΞΑΝΔΡΟΣ ΧΑΜΑΪΛΙΔΗΣ" userId="91f84d0e-3170-404c-9a35-1100e6f2232c" providerId="ADAL" clId="{6267334F-9798-4A3D-8F66-6867B6190B26}" dt="2022-05-03T07:22:49.891" v="1356" actId="255"/>
          <ac:spMkLst>
            <pc:docMk/>
            <pc:sldMk cId="3687924868" sldId="260"/>
            <ac:spMk id="7" creationId="{00000000-0000-0000-0000-000000000000}"/>
          </ac:spMkLst>
        </pc:spChg>
        <pc:graphicFrameChg chg="mod">
          <ac:chgData name="ΑΛΕΞΑΝΔΡΟΣ ΧΑΜΑΪΛΙΔΗΣ" userId="91f84d0e-3170-404c-9a35-1100e6f2232c" providerId="ADAL" clId="{6267334F-9798-4A3D-8F66-6867B6190B26}" dt="2022-05-03T07:28:39.819" v="1832"/>
          <ac:graphicFrameMkLst>
            <pc:docMk/>
            <pc:sldMk cId="3687924868" sldId="260"/>
            <ac:graphicFrameMk id="8" creationId="{00000000-0000-0000-0000-000000000000}"/>
          </ac:graphicFrameMkLst>
        </pc:graphicFrameChg>
      </pc:sldChg>
      <pc:sldChg chg="modSp mod">
        <pc:chgData name="ΑΛΕΞΑΝΔΡΟΣ ΧΑΜΑΪΛΙΔΗΣ" userId="91f84d0e-3170-404c-9a35-1100e6f2232c" providerId="ADAL" clId="{6267334F-9798-4A3D-8F66-6867B6190B26}" dt="2022-05-03T07:36:58.424" v="2333" actId="255"/>
        <pc:sldMkLst>
          <pc:docMk/>
          <pc:sldMk cId="1948289550" sldId="261"/>
        </pc:sldMkLst>
        <pc:spChg chg="mod">
          <ac:chgData name="ΑΛΕΞΑΝΔΡΟΣ ΧΑΜΑΪΛΙΔΗΣ" userId="91f84d0e-3170-404c-9a35-1100e6f2232c" providerId="ADAL" clId="{6267334F-9798-4A3D-8F66-6867B6190B26}" dt="2022-05-03T07:36:58.424" v="2333" actId="255"/>
          <ac:spMkLst>
            <pc:docMk/>
            <pc:sldMk cId="1948289550" sldId="261"/>
            <ac:spMk id="5" creationId="{00000000-0000-0000-0000-000000000000}"/>
          </ac:spMkLst>
        </pc:spChg>
        <pc:graphicFrameChg chg="mod">
          <ac:chgData name="ΑΛΕΞΑΝΔΡΟΣ ΧΑΜΑΪΛΙΔΗΣ" userId="91f84d0e-3170-404c-9a35-1100e6f2232c" providerId="ADAL" clId="{6267334F-9798-4A3D-8F66-6867B6190B26}" dt="2022-05-03T07:36:03.726" v="2267"/>
          <ac:graphicFrameMkLst>
            <pc:docMk/>
            <pc:sldMk cId="1948289550" sldId="261"/>
            <ac:graphicFrameMk id="7" creationId="{00000000-0000-0000-0000-000000000000}"/>
          </ac:graphicFrameMkLst>
        </pc:graphicFrameChg>
      </pc:sldChg>
      <pc:sldChg chg="modSp mod">
        <pc:chgData name="ΑΛΕΞΑΝΔΡΟΣ ΧΑΜΑΪΛΙΔΗΣ" userId="91f84d0e-3170-404c-9a35-1100e6f2232c" providerId="ADAL" clId="{6267334F-9798-4A3D-8F66-6867B6190B26}" dt="2022-05-03T09:11:44.433" v="7335" actId="255"/>
        <pc:sldMkLst>
          <pc:docMk/>
          <pc:sldMk cId="1500558982" sldId="265"/>
        </pc:sldMkLst>
        <pc:spChg chg="mod">
          <ac:chgData name="ΑΛΕΞΑΝΔΡΟΣ ΧΑΜΑΪΛΙΔΗΣ" userId="91f84d0e-3170-404c-9a35-1100e6f2232c" providerId="ADAL" clId="{6267334F-9798-4A3D-8F66-6867B6190B26}" dt="2022-05-03T09:07:02.911" v="6841" actId="255"/>
          <ac:spMkLst>
            <pc:docMk/>
            <pc:sldMk cId="1500558982" sldId="265"/>
            <ac:spMk id="6" creationId="{00000000-0000-0000-0000-000000000000}"/>
          </ac:spMkLst>
        </pc:spChg>
        <pc:graphicFrameChg chg="mod">
          <ac:chgData name="ΑΛΕΞΑΝΔΡΟΣ ΧΑΜΑΪΛΙΔΗΣ" userId="91f84d0e-3170-404c-9a35-1100e6f2232c" providerId="ADAL" clId="{6267334F-9798-4A3D-8F66-6867B6190B26}" dt="2022-05-03T09:11:44.433" v="7335" actId="255"/>
          <ac:graphicFrameMkLst>
            <pc:docMk/>
            <pc:sldMk cId="1500558982" sldId="265"/>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3T09:19:28.702" v="7927" actId="255"/>
        <pc:sldMkLst>
          <pc:docMk/>
          <pc:sldMk cId="3997984684" sldId="266"/>
        </pc:sldMkLst>
        <pc:spChg chg="mod">
          <ac:chgData name="ΑΛΕΞΑΝΔΡΟΣ ΧΑΜΑΪΛΙΔΗΣ" userId="91f84d0e-3170-404c-9a35-1100e6f2232c" providerId="ADAL" clId="{6267334F-9798-4A3D-8F66-6867B6190B26}" dt="2022-05-03T09:14:19.179" v="7425" actId="255"/>
          <ac:spMkLst>
            <pc:docMk/>
            <pc:sldMk cId="3997984684" sldId="266"/>
            <ac:spMk id="6" creationId="{00000000-0000-0000-0000-000000000000}"/>
          </ac:spMkLst>
        </pc:spChg>
        <pc:graphicFrameChg chg="mod">
          <ac:chgData name="ΑΛΕΞΑΝΔΡΟΣ ΧΑΜΑΪΛΙΔΗΣ" userId="91f84d0e-3170-404c-9a35-1100e6f2232c" providerId="ADAL" clId="{6267334F-9798-4A3D-8F66-6867B6190B26}" dt="2022-05-03T09:19:28.702" v="7927" actId="255"/>
          <ac:graphicFrameMkLst>
            <pc:docMk/>
            <pc:sldMk cId="3997984684" sldId="266"/>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3T09:25:11.496" v="8496" actId="255"/>
        <pc:sldMkLst>
          <pc:docMk/>
          <pc:sldMk cId="1847679028" sldId="268"/>
        </pc:sldMkLst>
        <pc:spChg chg="mod">
          <ac:chgData name="ΑΛΕΞΑΝΔΡΟΣ ΧΑΜΑΪΛΙΔΗΣ" userId="91f84d0e-3170-404c-9a35-1100e6f2232c" providerId="ADAL" clId="{6267334F-9798-4A3D-8F66-6867B6190B26}" dt="2022-05-03T09:20:50.630" v="8013" actId="255"/>
          <ac:spMkLst>
            <pc:docMk/>
            <pc:sldMk cId="1847679028" sldId="268"/>
            <ac:spMk id="5" creationId="{00000000-0000-0000-0000-000000000000}"/>
          </ac:spMkLst>
        </pc:spChg>
        <pc:graphicFrameChg chg="mod">
          <ac:chgData name="ΑΛΕΞΑΝΔΡΟΣ ΧΑΜΑΪΛΙΔΗΣ" userId="91f84d0e-3170-404c-9a35-1100e6f2232c" providerId="ADAL" clId="{6267334F-9798-4A3D-8F66-6867B6190B26}" dt="2022-05-03T09:25:11.496" v="8496" actId="255"/>
          <ac:graphicFrameMkLst>
            <pc:docMk/>
            <pc:sldMk cId="1847679028" sldId="268"/>
            <ac:graphicFrameMk id="4" creationId="{00000000-0000-0000-0000-000000000000}"/>
          </ac:graphicFrameMkLst>
        </pc:graphicFrameChg>
      </pc:sldChg>
      <pc:sldChg chg="modSp mod">
        <pc:chgData name="ΑΛΕΞΑΝΔΡΟΣ ΧΑΜΑΪΛΙΔΗΣ" userId="91f84d0e-3170-404c-9a35-1100e6f2232c" providerId="ADAL" clId="{6267334F-9798-4A3D-8F66-6867B6190B26}" dt="2022-05-03T09:33:59.907" v="9100" actId="255"/>
        <pc:sldMkLst>
          <pc:docMk/>
          <pc:sldMk cId="3868844176" sldId="269"/>
        </pc:sldMkLst>
        <pc:spChg chg="mod">
          <ac:chgData name="ΑΛΕΞΑΝΔΡΟΣ ΧΑΜΑΪΛΙΔΗΣ" userId="91f84d0e-3170-404c-9a35-1100e6f2232c" providerId="ADAL" clId="{6267334F-9798-4A3D-8F66-6867B6190B26}" dt="2022-05-03T09:28:24.150" v="8591" actId="20577"/>
          <ac:spMkLst>
            <pc:docMk/>
            <pc:sldMk cId="3868844176" sldId="269"/>
            <ac:spMk id="6" creationId="{00000000-0000-0000-0000-000000000000}"/>
          </ac:spMkLst>
        </pc:spChg>
        <pc:graphicFrameChg chg="mod">
          <ac:chgData name="ΑΛΕΞΑΝΔΡΟΣ ΧΑΜΑΪΛΙΔΗΣ" userId="91f84d0e-3170-404c-9a35-1100e6f2232c" providerId="ADAL" clId="{6267334F-9798-4A3D-8F66-6867B6190B26}" dt="2022-05-03T09:33:59.907" v="9100" actId="255"/>
          <ac:graphicFrameMkLst>
            <pc:docMk/>
            <pc:sldMk cId="3868844176" sldId="269"/>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3T09:40:26.168" v="9658" actId="255"/>
        <pc:sldMkLst>
          <pc:docMk/>
          <pc:sldMk cId="2526784361" sldId="270"/>
        </pc:sldMkLst>
        <pc:spChg chg="mod">
          <ac:chgData name="ΑΛΕΞΑΝΔΡΟΣ ΧΑΜΑΪΛΙΔΗΣ" userId="91f84d0e-3170-404c-9a35-1100e6f2232c" providerId="ADAL" clId="{6267334F-9798-4A3D-8F66-6867B6190B26}" dt="2022-05-03T09:40:26.168" v="9658" actId="255"/>
          <ac:spMkLst>
            <pc:docMk/>
            <pc:sldMk cId="2526784361" sldId="270"/>
            <ac:spMk id="5" creationId="{00000000-0000-0000-0000-000000000000}"/>
          </ac:spMkLst>
        </pc:spChg>
        <pc:graphicFrameChg chg="mod">
          <ac:chgData name="ΑΛΕΞΑΝΔΡΟΣ ΧΑΜΑΪΛΙΔΗΣ" userId="91f84d0e-3170-404c-9a35-1100e6f2232c" providerId="ADAL" clId="{6267334F-9798-4A3D-8F66-6867B6190B26}" dt="2022-05-03T09:39:42.547" v="9569" actId="255"/>
          <ac:graphicFrameMkLst>
            <pc:docMk/>
            <pc:sldMk cId="2526784361" sldId="270"/>
            <ac:graphicFrameMk id="4" creationId="{00000000-0000-0000-0000-000000000000}"/>
          </ac:graphicFrameMkLst>
        </pc:graphicFrameChg>
      </pc:sldChg>
      <pc:sldChg chg="modSp mod">
        <pc:chgData name="ΑΛΕΞΑΝΔΡΟΣ ΧΑΜΑΪΛΙΔΗΣ" userId="91f84d0e-3170-404c-9a35-1100e6f2232c" providerId="ADAL" clId="{6267334F-9798-4A3D-8F66-6867B6190B26}" dt="2022-05-05T08:44:29.533" v="28535"/>
        <pc:sldMkLst>
          <pc:docMk/>
          <pc:sldMk cId="1877238157" sldId="271"/>
        </pc:sldMkLst>
        <pc:spChg chg="mod">
          <ac:chgData name="ΑΛΕΞΑΝΔΡΟΣ ΧΑΜΑΪΛΙΔΗΣ" userId="91f84d0e-3170-404c-9a35-1100e6f2232c" providerId="ADAL" clId="{6267334F-9798-4A3D-8F66-6867B6190B26}" dt="2022-05-05T08:44:29.533" v="28535"/>
          <ac:spMkLst>
            <pc:docMk/>
            <pc:sldMk cId="1877238157" sldId="271"/>
            <ac:spMk id="2" creationId="{00000000-0000-0000-0000-000000000000}"/>
          </ac:spMkLst>
        </pc:spChg>
        <pc:spChg chg="mod">
          <ac:chgData name="ΑΛΕΞΑΝΔΡΟΣ ΧΑΜΑΪΛΙΔΗΣ" userId="91f84d0e-3170-404c-9a35-1100e6f2232c" providerId="ADAL" clId="{6267334F-9798-4A3D-8F66-6867B6190B26}" dt="2022-05-03T09:05:08.835" v="6754" actId="20577"/>
          <ac:spMkLst>
            <pc:docMk/>
            <pc:sldMk cId="1877238157" sldId="271"/>
            <ac:spMk id="3" creationId="{00000000-0000-0000-0000-000000000000}"/>
          </ac:spMkLst>
        </pc:spChg>
        <pc:spChg chg="mod">
          <ac:chgData name="ΑΛΕΞΑΝΔΡΟΣ ΧΑΜΑΪΛΙΔΗΣ" userId="91f84d0e-3170-404c-9a35-1100e6f2232c" providerId="ADAL" clId="{6267334F-9798-4A3D-8F66-6867B6190B26}" dt="2022-05-03T09:42:38.375" v="9826" actId="255"/>
          <ac:spMkLst>
            <pc:docMk/>
            <pc:sldMk cId="1877238157" sldId="271"/>
            <ac:spMk id="5" creationId="{00000000-0000-0000-0000-000000000000}"/>
          </ac:spMkLst>
        </pc:spChg>
        <pc:graphicFrameChg chg="mod">
          <ac:chgData name="ΑΛΕΞΑΝΔΡΟΣ ΧΑΜΑΪΛΙΔΗΣ" userId="91f84d0e-3170-404c-9a35-1100e6f2232c" providerId="ADAL" clId="{6267334F-9798-4A3D-8F66-6867B6190B26}" dt="2022-05-03T09:56:20.723" v="10911" actId="313"/>
          <ac:graphicFrameMkLst>
            <pc:docMk/>
            <pc:sldMk cId="1877238157" sldId="271"/>
            <ac:graphicFrameMk id="4" creationId="{00000000-0000-0000-0000-000000000000}"/>
          </ac:graphicFrameMkLst>
        </pc:graphicFrameChg>
      </pc:sldChg>
      <pc:sldChg chg="modSp mod">
        <pc:chgData name="ΑΛΕΞΑΝΔΡΟΣ ΧΑΜΑΪΛΙΔΗΣ" userId="91f84d0e-3170-404c-9a35-1100e6f2232c" providerId="ADAL" clId="{6267334F-9798-4A3D-8F66-6867B6190B26}" dt="2022-05-03T11:14:59.068" v="14439" actId="20577"/>
        <pc:sldMkLst>
          <pc:docMk/>
          <pc:sldMk cId="3042582524" sldId="272"/>
        </pc:sldMkLst>
        <pc:spChg chg="mod">
          <ac:chgData name="ΑΛΕΞΑΝΔΡΟΣ ΧΑΜΑΪΛΙΔΗΣ" userId="91f84d0e-3170-404c-9a35-1100e6f2232c" providerId="ADAL" clId="{6267334F-9798-4A3D-8F66-6867B6190B26}" dt="2022-05-03T11:14:59.068" v="14439" actId="20577"/>
          <ac:spMkLst>
            <pc:docMk/>
            <pc:sldMk cId="3042582524" sldId="272"/>
            <ac:spMk id="3" creationId="{00000000-0000-0000-0000-000000000000}"/>
          </ac:spMkLst>
        </pc:spChg>
        <pc:spChg chg="mod">
          <ac:chgData name="ΑΛΕΞΑΝΔΡΟΣ ΧΑΜΑΪΛΙΔΗΣ" userId="91f84d0e-3170-404c-9a35-1100e6f2232c" providerId="ADAL" clId="{6267334F-9798-4A3D-8F66-6867B6190B26}" dt="2022-05-03T10:41:12.178" v="13827" actId="20577"/>
          <ac:spMkLst>
            <pc:docMk/>
            <pc:sldMk cId="3042582524" sldId="272"/>
            <ac:spMk id="6" creationId="{00000000-0000-0000-0000-000000000000}"/>
          </ac:spMkLst>
        </pc:spChg>
        <pc:spChg chg="mod">
          <ac:chgData name="ΑΛΕΞΑΝΔΡΟΣ ΧΑΜΑΪΛΙΔΗΣ" userId="91f84d0e-3170-404c-9a35-1100e6f2232c" providerId="ADAL" clId="{6267334F-9798-4A3D-8F66-6867B6190B26}" dt="2022-05-03T11:13:40.887" v="14429" actId="1076"/>
          <ac:spMkLst>
            <pc:docMk/>
            <pc:sldMk cId="3042582524" sldId="272"/>
            <ac:spMk id="9" creationId="{00000000-0000-0000-0000-000000000000}"/>
          </ac:spMkLst>
        </pc:spChg>
        <pc:graphicFrameChg chg="mod">
          <ac:chgData name="ΑΛΕΞΑΝΔΡΟΣ ΧΑΜΑΪΛΙΔΗΣ" userId="91f84d0e-3170-404c-9a35-1100e6f2232c" providerId="ADAL" clId="{6267334F-9798-4A3D-8F66-6867B6190B26}" dt="2022-05-03T11:14:32.650" v="14435" actId="255"/>
          <ac:graphicFrameMkLst>
            <pc:docMk/>
            <pc:sldMk cId="3042582524" sldId="272"/>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6T05:16:51.110" v="28892" actId="14100"/>
        <pc:sldMkLst>
          <pc:docMk/>
          <pc:sldMk cId="2102924638" sldId="273"/>
        </pc:sldMkLst>
        <pc:spChg chg="mod">
          <ac:chgData name="ΑΛΕΞΑΝΔΡΟΣ ΧΑΜΑΪΛΙΔΗΣ" userId="91f84d0e-3170-404c-9a35-1100e6f2232c" providerId="ADAL" clId="{6267334F-9798-4A3D-8F66-6867B6190B26}" dt="2022-05-06T05:16:51.110" v="28892" actId="14100"/>
          <ac:spMkLst>
            <pc:docMk/>
            <pc:sldMk cId="2102924638" sldId="273"/>
            <ac:spMk id="13" creationId="{00000000-0000-0000-0000-000000000000}"/>
          </ac:spMkLst>
        </pc:spChg>
        <pc:graphicFrameChg chg="mod">
          <ac:chgData name="ΑΛΕΞΑΝΔΡΟΣ ΧΑΜΑΪΛΙΔΗΣ" userId="91f84d0e-3170-404c-9a35-1100e6f2232c" providerId="ADAL" clId="{6267334F-9798-4A3D-8F66-6867B6190B26}" dt="2022-05-03T10:13:19.689" v="12176" actId="313"/>
          <ac:graphicFrameMkLst>
            <pc:docMk/>
            <pc:sldMk cId="2102924638" sldId="273"/>
            <ac:graphicFrameMk id="7" creationId="{00000000-0000-0000-0000-000000000000}"/>
          </ac:graphicFrameMkLst>
        </pc:graphicFrameChg>
        <pc:picChg chg="mod">
          <ac:chgData name="ΑΛΕΞΑΝΔΡΟΣ ΧΑΜΑΪΛΙΔΗΣ" userId="91f84d0e-3170-404c-9a35-1100e6f2232c" providerId="ADAL" clId="{6267334F-9798-4A3D-8F66-6867B6190B26}" dt="2022-05-05T10:40:42.062" v="28722" actId="14100"/>
          <ac:picMkLst>
            <pc:docMk/>
            <pc:sldMk cId="2102924638" sldId="273"/>
            <ac:picMk id="10" creationId="{00000000-0000-0000-0000-000000000000}"/>
          </ac:picMkLst>
        </pc:picChg>
      </pc:sldChg>
      <pc:sldChg chg="modSp mod">
        <pc:chgData name="ΑΛΕΞΑΝΔΡΟΣ ΧΑΜΑΪΛΙΔΗΣ" userId="91f84d0e-3170-404c-9a35-1100e6f2232c" providerId="ADAL" clId="{6267334F-9798-4A3D-8F66-6867B6190B26}" dt="2022-05-06T05:17:40.377" v="28896" actId="14100"/>
        <pc:sldMkLst>
          <pc:docMk/>
          <pc:sldMk cId="1782882768" sldId="274"/>
        </pc:sldMkLst>
        <pc:spChg chg="mod">
          <ac:chgData name="ΑΛΕΞΑΝΔΡΟΣ ΧΑΜΑΪΛΙΔΗΣ" userId="91f84d0e-3170-404c-9a35-1100e6f2232c" providerId="ADAL" clId="{6267334F-9798-4A3D-8F66-6867B6190B26}" dt="2022-05-03T08:42:14.470" v="6291" actId="6549"/>
          <ac:spMkLst>
            <pc:docMk/>
            <pc:sldMk cId="1782882768" sldId="274"/>
            <ac:spMk id="9" creationId="{00000000-0000-0000-0000-000000000000}"/>
          </ac:spMkLst>
        </pc:spChg>
        <pc:spChg chg="mod">
          <ac:chgData name="ΑΛΕΞΑΝΔΡΟΣ ΧΑΜΑΪΛΙΔΗΣ" userId="91f84d0e-3170-404c-9a35-1100e6f2232c" providerId="ADAL" clId="{6267334F-9798-4A3D-8F66-6867B6190B26}" dt="2022-05-03T08:47:11.879" v="6751" actId="255"/>
          <ac:spMkLst>
            <pc:docMk/>
            <pc:sldMk cId="1782882768" sldId="274"/>
            <ac:spMk id="12" creationId="{00000000-0000-0000-0000-000000000000}"/>
          </ac:spMkLst>
        </pc:spChg>
        <pc:spChg chg="mod">
          <ac:chgData name="ΑΛΕΞΑΝΔΡΟΣ ΧΑΜΑΪΛΙΔΗΣ" userId="91f84d0e-3170-404c-9a35-1100e6f2232c" providerId="ADAL" clId="{6267334F-9798-4A3D-8F66-6867B6190B26}" dt="2022-05-06T05:17:40.377" v="28896" actId="14100"/>
          <ac:spMkLst>
            <pc:docMk/>
            <pc:sldMk cId="1782882768" sldId="274"/>
            <ac:spMk id="14" creationId="{00000000-0000-0000-0000-000000000000}"/>
          </ac:spMkLst>
        </pc:spChg>
        <pc:graphicFrameChg chg="mod">
          <ac:chgData name="ΑΛΕΞΑΝΔΡΟΣ ΧΑΜΑΪΛΙΔΗΣ" userId="91f84d0e-3170-404c-9a35-1100e6f2232c" providerId="ADAL" clId="{6267334F-9798-4A3D-8F66-6867B6190B26}" dt="2022-05-03T08:47:00.824" v="6750" actId="255"/>
          <ac:graphicFrameMkLst>
            <pc:docMk/>
            <pc:sldMk cId="1782882768" sldId="274"/>
            <ac:graphicFrameMk id="13" creationId="{00000000-0000-0000-0000-000000000000}"/>
          </ac:graphicFrameMkLst>
        </pc:graphicFrameChg>
      </pc:sldChg>
      <pc:sldChg chg="modSp mod">
        <pc:chgData name="ΑΛΕΞΑΝΔΡΟΣ ΧΑΜΑΪΛΙΔΗΣ" userId="91f84d0e-3170-404c-9a35-1100e6f2232c" providerId="ADAL" clId="{6267334F-9798-4A3D-8F66-6867B6190B26}" dt="2022-05-03T10:04:21.497" v="11667" actId="255"/>
        <pc:sldMkLst>
          <pc:docMk/>
          <pc:sldMk cId="2831305416" sldId="275"/>
        </pc:sldMkLst>
        <pc:spChg chg="mod">
          <ac:chgData name="ΑΛΕΞΑΝΔΡΟΣ ΧΑΜΑΪΛΙΔΗΣ" userId="91f84d0e-3170-404c-9a35-1100e6f2232c" providerId="ADAL" clId="{6267334F-9798-4A3D-8F66-6867B6190B26}" dt="2022-05-03T09:05:00.726" v="6753" actId="20577"/>
          <ac:spMkLst>
            <pc:docMk/>
            <pc:sldMk cId="2831305416" sldId="275"/>
            <ac:spMk id="3" creationId="{00000000-0000-0000-0000-000000000000}"/>
          </ac:spMkLst>
        </pc:spChg>
        <pc:spChg chg="mod">
          <ac:chgData name="ΑΛΕΞΑΝΔΡΟΣ ΧΑΜΑΪΛΙΔΗΣ" userId="91f84d0e-3170-404c-9a35-1100e6f2232c" providerId="ADAL" clId="{6267334F-9798-4A3D-8F66-6867B6190B26}" dt="2022-05-03T09:43:23.819" v="9912" actId="313"/>
          <ac:spMkLst>
            <pc:docMk/>
            <pc:sldMk cId="2831305416" sldId="275"/>
            <ac:spMk id="6" creationId="{00000000-0000-0000-0000-000000000000}"/>
          </ac:spMkLst>
        </pc:spChg>
        <pc:graphicFrameChg chg="mod">
          <ac:chgData name="ΑΛΕΞΑΝΔΡΟΣ ΧΑΜΑΪΛΙΔΗΣ" userId="91f84d0e-3170-404c-9a35-1100e6f2232c" providerId="ADAL" clId="{6267334F-9798-4A3D-8F66-6867B6190B26}" dt="2022-05-03T10:04:21.497" v="11667" actId="255"/>
          <ac:graphicFrameMkLst>
            <pc:docMk/>
            <pc:sldMk cId="2831305416" sldId="275"/>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3T10:11:34.550" v="12167"/>
        <pc:sldMkLst>
          <pc:docMk/>
          <pc:sldMk cId="294752520" sldId="276"/>
        </pc:sldMkLst>
        <pc:spChg chg="mod">
          <ac:chgData name="ΑΛΕΞΑΝΔΡΟΣ ΧΑΜΑΪΛΙΔΗΣ" userId="91f84d0e-3170-404c-9a35-1100e6f2232c" providerId="ADAL" clId="{6267334F-9798-4A3D-8F66-6867B6190B26}" dt="2022-05-03T09:44:06.468" v="9996" actId="255"/>
          <ac:spMkLst>
            <pc:docMk/>
            <pc:sldMk cId="294752520" sldId="276"/>
            <ac:spMk id="6" creationId="{00000000-0000-0000-0000-000000000000}"/>
          </ac:spMkLst>
        </pc:spChg>
        <pc:graphicFrameChg chg="mod">
          <ac:chgData name="ΑΛΕΞΑΝΔΡΟΣ ΧΑΜΑΪΛΙΔΗΣ" userId="91f84d0e-3170-404c-9a35-1100e6f2232c" providerId="ADAL" clId="{6267334F-9798-4A3D-8F66-6867B6190B26}" dt="2022-05-03T10:11:34.550" v="12167"/>
          <ac:graphicFrameMkLst>
            <pc:docMk/>
            <pc:sldMk cId="294752520" sldId="276"/>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3T10:23:34.384" v="12716"/>
        <pc:sldMkLst>
          <pc:docMk/>
          <pc:sldMk cId="421727025" sldId="277"/>
        </pc:sldMkLst>
        <pc:spChg chg="mod">
          <ac:chgData name="ΑΛΕΞΑΝΔΡΟΣ ΧΑΜΑΪΛΙΔΗΣ" userId="91f84d0e-3170-404c-9a35-1100e6f2232c" providerId="ADAL" clId="{6267334F-9798-4A3D-8F66-6867B6190B26}" dt="2022-05-03T09:44:44.555" v="10080" actId="255"/>
          <ac:spMkLst>
            <pc:docMk/>
            <pc:sldMk cId="421727025" sldId="277"/>
            <ac:spMk id="6" creationId="{00000000-0000-0000-0000-000000000000}"/>
          </ac:spMkLst>
        </pc:spChg>
        <pc:graphicFrameChg chg="mod">
          <ac:chgData name="ΑΛΕΞΑΝΔΡΟΣ ΧΑΜΑΪΛΙΔΗΣ" userId="91f84d0e-3170-404c-9a35-1100e6f2232c" providerId="ADAL" clId="{6267334F-9798-4A3D-8F66-6867B6190B26}" dt="2022-05-03T10:23:34.384" v="12716"/>
          <ac:graphicFrameMkLst>
            <pc:docMk/>
            <pc:sldMk cId="421727025" sldId="277"/>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6T05:18:17.189" v="28899" actId="207"/>
        <pc:sldMkLst>
          <pc:docMk/>
          <pc:sldMk cId="1731311606" sldId="278"/>
        </pc:sldMkLst>
        <pc:spChg chg="mod">
          <ac:chgData name="ΑΛΕΞΑΝΔΡΟΣ ΧΑΜΑΪΛΙΔΗΣ" userId="91f84d0e-3170-404c-9a35-1100e6f2232c" providerId="ADAL" clId="{6267334F-9798-4A3D-8F66-6867B6190B26}" dt="2022-05-03T10:33:50.884" v="13245" actId="20577"/>
          <ac:spMkLst>
            <pc:docMk/>
            <pc:sldMk cId="1731311606" sldId="278"/>
            <ac:spMk id="11" creationId="{00000000-0000-0000-0000-000000000000}"/>
          </ac:spMkLst>
        </pc:spChg>
        <pc:spChg chg="mod">
          <ac:chgData name="ΑΛΕΞΑΝΔΡΟΣ ΧΑΜΑΪΛΙΔΗΣ" userId="91f84d0e-3170-404c-9a35-1100e6f2232c" providerId="ADAL" clId="{6267334F-9798-4A3D-8F66-6867B6190B26}" dt="2022-05-06T05:18:17.189" v="28899" actId="207"/>
          <ac:spMkLst>
            <pc:docMk/>
            <pc:sldMk cId="1731311606" sldId="278"/>
            <ac:spMk id="12" creationId="{00000000-0000-0000-0000-000000000000}"/>
          </ac:spMkLst>
        </pc:spChg>
        <pc:grpChg chg="mod">
          <ac:chgData name="ΑΛΕΞΑΝΔΡΟΣ ΧΑΜΑΪΛΙΔΗΣ" userId="91f84d0e-3170-404c-9a35-1100e6f2232c" providerId="ADAL" clId="{6267334F-9798-4A3D-8F66-6867B6190B26}" dt="2022-05-03T10:33:31.161" v="13244" actId="14100"/>
          <ac:grpSpMkLst>
            <pc:docMk/>
            <pc:sldMk cId="1731311606" sldId="278"/>
            <ac:grpSpMk id="4" creationId="{00000000-0000-0000-0000-000000000000}"/>
          </ac:grpSpMkLst>
        </pc:grpChg>
        <pc:graphicFrameChg chg="mod">
          <ac:chgData name="ΑΛΕΞΑΝΔΡΟΣ ΧΑΜΑΪΛΙΔΗΣ" userId="91f84d0e-3170-404c-9a35-1100e6f2232c" providerId="ADAL" clId="{6267334F-9798-4A3D-8F66-6867B6190B26}" dt="2022-05-03T10:38:37.652" v="13726" actId="255"/>
          <ac:graphicFrameMkLst>
            <pc:docMk/>
            <pc:sldMk cId="1731311606" sldId="278"/>
            <ac:graphicFrameMk id="14" creationId="{00000000-0000-0000-0000-000000000000}"/>
          </ac:graphicFrameMkLst>
        </pc:graphicFrameChg>
      </pc:sldChg>
      <pc:sldChg chg="modSp mod">
        <pc:chgData name="ΑΛΕΞΑΝΔΡΟΣ ΧΑΜΑΪΛΙΔΗΣ" userId="91f84d0e-3170-404c-9a35-1100e6f2232c" providerId="ADAL" clId="{6267334F-9798-4A3D-8F66-6867B6190B26}" dt="2022-05-03T11:18:09.431" v="14455" actId="255"/>
        <pc:sldMkLst>
          <pc:docMk/>
          <pc:sldMk cId="3705328137" sldId="279"/>
        </pc:sldMkLst>
        <pc:spChg chg="mod">
          <ac:chgData name="ΑΛΕΞΑΝΔΡΟΣ ΧΑΜΑΪΛΙΔΗΣ" userId="91f84d0e-3170-404c-9a35-1100e6f2232c" providerId="ADAL" clId="{6267334F-9798-4A3D-8F66-6867B6190B26}" dt="2022-05-03T10:43:15.017" v="14020" actId="20577"/>
          <ac:spMkLst>
            <pc:docMk/>
            <pc:sldMk cId="3705328137" sldId="279"/>
            <ac:spMk id="6" creationId="{00000000-0000-0000-0000-000000000000}"/>
          </ac:spMkLst>
        </pc:spChg>
        <pc:graphicFrameChg chg="mod">
          <ac:chgData name="ΑΛΕΞΑΝΔΡΟΣ ΧΑΜΑΪΛΙΔΗΣ" userId="91f84d0e-3170-404c-9a35-1100e6f2232c" providerId="ADAL" clId="{6267334F-9798-4A3D-8F66-6867B6190B26}" dt="2022-05-03T11:18:09.431" v="14455" actId="255"/>
          <ac:graphicFrameMkLst>
            <pc:docMk/>
            <pc:sldMk cId="3705328137" sldId="279"/>
            <ac:graphicFrameMk id="5" creationId="{00000000-0000-0000-0000-000000000000}"/>
          </ac:graphicFrameMkLst>
        </pc:graphicFrameChg>
        <pc:picChg chg="mod">
          <ac:chgData name="ΑΛΕΞΑΝΔΡΟΣ ΧΑΜΑΪΛΙΔΗΣ" userId="91f84d0e-3170-404c-9a35-1100e6f2232c" providerId="ADAL" clId="{6267334F-9798-4A3D-8F66-6867B6190B26}" dt="2022-05-03T11:15:45.712" v="14441" actId="1076"/>
          <ac:picMkLst>
            <pc:docMk/>
            <pc:sldMk cId="3705328137" sldId="279"/>
            <ac:picMk id="7" creationId="{00000000-0000-0000-0000-000000000000}"/>
          </ac:picMkLst>
        </pc:picChg>
      </pc:sldChg>
      <pc:sldChg chg="modSp mod">
        <pc:chgData name="ΑΛΕΞΑΝΔΡΟΣ ΧΑΜΑΪΛΙΔΗΣ" userId="91f84d0e-3170-404c-9a35-1100e6f2232c" providerId="ADAL" clId="{6267334F-9798-4A3D-8F66-6867B6190B26}" dt="2022-05-03T12:03:29.659" v="15304" actId="255"/>
        <pc:sldMkLst>
          <pc:docMk/>
          <pc:sldMk cId="1205745641" sldId="280"/>
        </pc:sldMkLst>
        <pc:spChg chg="mod">
          <ac:chgData name="ΑΛΕΞΑΝΔΡΟΣ ΧΑΜΑΪΛΙΔΗΣ" userId="91f84d0e-3170-404c-9a35-1100e6f2232c" providerId="ADAL" clId="{6267334F-9798-4A3D-8F66-6867B6190B26}" dt="2022-05-03T11:57:08.516" v="15283" actId="255"/>
          <ac:spMkLst>
            <pc:docMk/>
            <pc:sldMk cId="1205745641" sldId="280"/>
            <ac:spMk id="5" creationId="{00000000-0000-0000-0000-000000000000}"/>
          </ac:spMkLst>
        </pc:spChg>
        <pc:graphicFrameChg chg="mod">
          <ac:chgData name="ΑΛΕΞΑΝΔΡΟΣ ΧΑΜΑΪΛΙΔΗΣ" userId="91f84d0e-3170-404c-9a35-1100e6f2232c" providerId="ADAL" clId="{6267334F-9798-4A3D-8F66-6867B6190B26}" dt="2022-05-03T12:03:29.659" v="15304" actId="255"/>
          <ac:graphicFrameMkLst>
            <pc:docMk/>
            <pc:sldMk cId="1205745641" sldId="280"/>
            <ac:graphicFrameMk id="4" creationId="{00000000-0000-0000-0000-000000000000}"/>
          </ac:graphicFrameMkLst>
        </pc:graphicFrameChg>
      </pc:sldChg>
      <pc:sldChg chg="modSp mod">
        <pc:chgData name="ΑΛΕΞΑΝΔΡΟΣ ΧΑΜΑΪΛΙΔΗΣ" userId="91f84d0e-3170-404c-9a35-1100e6f2232c" providerId="ADAL" clId="{6267334F-9798-4A3D-8F66-6867B6190B26}" dt="2022-05-03T11:20:04.149" v="14467" actId="255"/>
        <pc:sldMkLst>
          <pc:docMk/>
          <pc:sldMk cId="281114745" sldId="285"/>
        </pc:sldMkLst>
        <pc:spChg chg="mod">
          <ac:chgData name="ΑΛΕΞΑΝΔΡΟΣ ΧΑΜΑΪΛΙΔΗΣ" userId="91f84d0e-3170-404c-9a35-1100e6f2232c" providerId="ADAL" clId="{6267334F-9798-4A3D-8F66-6867B6190B26}" dt="2022-05-03T10:43:06.252" v="14017" actId="255"/>
          <ac:spMkLst>
            <pc:docMk/>
            <pc:sldMk cId="281114745" sldId="285"/>
            <ac:spMk id="5" creationId="{00000000-0000-0000-0000-000000000000}"/>
          </ac:spMkLst>
        </pc:spChg>
        <pc:graphicFrameChg chg="mod">
          <ac:chgData name="ΑΛΕΞΑΝΔΡΟΣ ΧΑΜΑΪΛΙΔΗΣ" userId="91f84d0e-3170-404c-9a35-1100e6f2232c" providerId="ADAL" clId="{6267334F-9798-4A3D-8F66-6867B6190B26}" dt="2022-05-03T11:20:04.149" v="14467" actId="255"/>
          <ac:graphicFrameMkLst>
            <pc:docMk/>
            <pc:sldMk cId="281114745" sldId="285"/>
            <ac:graphicFrameMk id="4" creationId="{00000000-0000-0000-0000-000000000000}"/>
          </ac:graphicFrameMkLst>
        </pc:graphicFrameChg>
      </pc:sldChg>
      <pc:sldChg chg="modSp mod">
        <pc:chgData name="ΑΛΕΞΑΝΔΡΟΣ ΧΑΜΑΪΛΙΔΗΣ" userId="91f84d0e-3170-404c-9a35-1100e6f2232c" providerId="ADAL" clId="{6267334F-9798-4A3D-8F66-6867B6190B26}" dt="2022-05-03T11:22:44.481" v="14478" actId="255"/>
        <pc:sldMkLst>
          <pc:docMk/>
          <pc:sldMk cId="362732480" sldId="286"/>
        </pc:sldMkLst>
        <pc:spChg chg="mod">
          <ac:chgData name="ΑΛΕΞΑΝΔΡΟΣ ΧΑΜΑΪΛΙΔΗΣ" userId="91f84d0e-3170-404c-9a35-1100e6f2232c" providerId="ADAL" clId="{6267334F-9798-4A3D-8F66-6867B6190B26}" dt="2022-05-03T10:44:21.124" v="14120" actId="255"/>
          <ac:spMkLst>
            <pc:docMk/>
            <pc:sldMk cId="362732480" sldId="286"/>
            <ac:spMk id="5" creationId="{00000000-0000-0000-0000-000000000000}"/>
          </ac:spMkLst>
        </pc:spChg>
        <pc:graphicFrameChg chg="mod">
          <ac:chgData name="ΑΛΕΞΑΝΔΡΟΣ ΧΑΜΑΪΛΙΔΗΣ" userId="91f84d0e-3170-404c-9a35-1100e6f2232c" providerId="ADAL" clId="{6267334F-9798-4A3D-8F66-6867B6190B26}" dt="2022-05-03T11:22:44.481" v="14478" actId="255"/>
          <ac:graphicFrameMkLst>
            <pc:docMk/>
            <pc:sldMk cId="362732480" sldId="286"/>
            <ac:graphicFrameMk id="4" creationId="{00000000-0000-0000-0000-000000000000}"/>
          </ac:graphicFrameMkLst>
        </pc:graphicFrameChg>
      </pc:sldChg>
      <pc:sldChg chg="modSp mod">
        <pc:chgData name="ΑΛΕΞΑΝΔΡΟΣ ΧΑΜΑΪΛΙΔΗΣ" userId="91f84d0e-3170-404c-9a35-1100e6f2232c" providerId="ADAL" clId="{6267334F-9798-4A3D-8F66-6867B6190B26}" dt="2022-05-03T11:24:21.216" v="14489" actId="255"/>
        <pc:sldMkLst>
          <pc:docMk/>
          <pc:sldMk cId="3168770346" sldId="287"/>
        </pc:sldMkLst>
        <pc:spChg chg="mod">
          <ac:chgData name="ΑΛΕΞΑΝΔΡΟΣ ΧΑΜΑΪΛΙΔΗΣ" userId="91f84d0e-3170-404c-9a35-1100e6f2232c" providerId="ADAL" clId="{6267334F-9798-4A3D-8F66-6867B6190B26}" dt="2022-05-03T10:47:02.540" v="14408" actId="255"/>
          <ac:spMkLst>
            <pc:docMk/>
            <pc:sldMk cId="3168770346" sldId="287"/>
            <ac:spMk id="6" creationId="{00000000-0000-0000-0000-000000000000}"/>
          </ac:spMkLst>
        </pc:spChg>
        <pc:graphicFrameChg chg="mod">
          <ac:chgData name="ΑΛΕΞΑΝΔΡΟΣ ΧΑΜΑΪΛΙΔΗΣ" userId="91f84d0e-3170-404c-9a35-1100e6f2232c" providerId="ADAL" clId="{6267334F-9798-4A3D-8F66-6867B6190B26}" dt="2022-05-03T11:24:21.216" v="14489" actId="255"/>
          <ac:graphicFrameMkLst>
            <pc:docMk/>
            <pc:sldMk cId="3168770346" sldId="287"/>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3T11:26:07.482" v="14501" actId="255"/>
        <pc:sldMkLst>
          <pc:docMk/>
          <pc:sldMk cId="3252978398" sldId="288"/>
        </pc:sldMkLst>
        <pc:spChg chg="mod">
          <ac:chgData name="ΑΛΕΞΑΝΔΡΟΣ ΧΑΜΑΪΛΙΔΗΣ" userId="91f84d0e-3170-404c-9a35-1100e6f2232c" providerId="ADAL" clId="{6267334F-9798-4A3D-8F66-6867B6190B26}" dt="2022-05-03T10:46:24.369" v="14313" actId="255"/>
          <ac:spMkLst>
            <pc:docMk/>
            <pc:sldMk cId="3252978398" sldId="288"/>
            <ac:spMk id="6" creationId="{00000000-0000-0000-0000-000000000000}"/>
          </ac:spMkLst>
        </pc:spChg>
        <pc:graphicFrameChg chg="mod">
          <ac:chgData name="ΑΛΕΞΑΝΔΡΟΣ ΧΑΜΑΪΛΙΔΗΣ" userId="91f84d0e-3170-404c-9a35-1100e6f2232c" providerId="ADAL" clId="{6267334F-9798-4A3D-8F66-6867B6190B26}" dt="2022-05-03T11:26:07.482" v="14501" actId="255"/>
          <ac:graphicFrameMkLst>
            <pc:docMk/>
            <pc:sldMk cId="3252978398" sldId="288"/>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3T11:28:07.463" v="14512" actId="255"/>
        <pc:sldMkLst>
          <pc:docMk/>
          <pc:sldMk cId="2087247091" sldId="289"/>
        </pc:sldMkLst>
        <pc:spChg chg="mod">
          <ac:chgData name="ΑΛΕΞΑΝΔΡΟΣ ΧΑΜΑΪΛΙΔΗΣ" userId="91f84d0e-3170-404c-9a35-1100e6f2232c" providerId="ADAL" clId="{6267334F-9798-4A3D-8F66-6867B6190B26}" dt="2022-05-03T10:45:39.449" v="14222" actId="255"/>
          <ac:spMkLst>
            <pc:docMk/>
            <pc:sldMk cId="2087247091" sldId="289"/>
            <ac:spMk id="5" creationId="{00000000-0000-0000-0000-000000000000}"/>
          </ac:spMkLst>
        </pc:spChg>
        <pc:graphicFrameChg chg="mod">
          <ac:chgData name="ΑΛΕΞΑΝΔΡΟΣ ΧΑΜΑΪΛΙΔΗΣ" userId="91f84d0e-3170-404c-9a35-1100e6f2232c" providerId="ADAL" clId="{6267334F-9798-4A3D-8F66-6867B6190B26}" dt="2022-05-03T11:28:07.463" v="14512" actId="255"/>
          <ac:graphicFrameMkLst>
            <pc:docMk/>
            <pc:sldMk cId="2087247091" sldId="289"/>
            <ac:graphicFrameMk id="4" creationId="{00000000-0000-0000-0000-000000000000}"/>
          </ac:graphicFrameMkLst>
        </pc:graphicFrameChg>
      </pc:sldChg>
      <pc:sldChg chg="modSp mod">
        <pc:chgData name="ΑΛΕΞΑΝΔΡΟΣ ΧΑΜΑΪΛΙΔΗΣ" userId="91f84d0e-3170-404c-9a35-1100e6f2232c" providerId="ADAL" clId="{6267334F-9798-4A3D-8F66-6867B6190B26}" dt="2022-05-03T11:53:51.885" v="15236" actId="255"/>
        <pc:sldMkLst>
          <pc:docMk/>
          <pc:sldMk cId="2556795372" sldId="290"/>
        </pc:sldMkLst>
        <pc:spChg chg="mod">
          <ac:chgData name="ΑΛΕΞΑΝΔΡΟΣ ΧΑΜΑΪΛΙΔΗΣ" userId="91f84d0e-3170-404c-9a35-1100e6f2232c" providerId="ADAL" clId="{6267334F-9798-4A3D-8F66-6867B6190B26}" dt="2022-05-03T11:43:33.126" v="15220" actId="20577"/>
          <ac:spMkLst>
            <pc:docMk/>
            <pc:sldMk cId="2556795372" sldId="290"/>
            <ac:spMk id="5" creationId="{00000000-0000-0000-0000-000000000000}"/>
          </ac:spMkLst>
        </pc:spChg>
        <pc:graphicFrameChg chg="mod">
          <ac:chgData name="ΑΛΕΞΑΝΔΡΟΣ ΧΑΜΑΪΛΙΔΗΣ" userId="91f84d0e-3170-404c-9a35-1100e6f2232c" providerId="ADAL" clId="{6267334F-9798-4A3D-8F66-6867B6190B26}" dt="2022-05-03T11:53:51.885" v="15236" actId="255"/>
          <ac:graphicFrameMkLst>
            <pc:docMk/>
            <pc:sldMk cId="2556795372" sldId="290"/>
            <ac:graphicFrameMk id="4" creationId="{00000000-0000-0000-0000-000000000000}"/>
          </ac:graphicFrameMkLst>
        </pc:graphicFrameChg>
      </pc:sldChg>
      <pc:sldChg chg="modSp mod">
        <pc:chgData name="ΑΛΕΞΑΝΔΡΟΣ ΧΑΜΑΪΛΙΔΗΣ" userId="91f84d0e-3170-404c-9a35-1100e6f2232c" providerId="ADAL" clId="{6267334F-9798-4A3D-8F66-6867B6190B26}" dt="2022-05-06T05:18:36.012" v="28902" actId="207"/>
        <pc:sldMkLst>
          <pc:docMk/>
          <pc:sldMk cId="1167175722" sldId="291"/>
        </pc:sldMkLst>
        <pc:spChg chg="mod">
          <ac:chgData name="ΑΛΕΞΑΝΔΡΟΣ ΧΑΜΑΪΛΙΔΗΣ" userId="91f84d0e-3170-404c-9a35-1100e6f2232c" providerId="ADAL" clId="{6267334F-9798-4A3D-8F66-6867B6190B26}" dt="2022-05-03T11:39:36.578" v="15211" actId="255"/>
          <ac:spMkLst>
            <pc:docMk/>
            <pc:sldMk cId="1167175722" sldId="291"/>
            <ac:spMk id="9" creationId="{00000000-0000-0000-0000-000000000000}"/>
          </ac:spMkLst>
        </pc:spChg>
        <pc:spChg chg="mod">
          <ac:chgData name="ΑΛΕΞΑΝΔΡΟΣ ΧΑΜΑΪΛΙΔΗΣ" userId="91f84d0e-3170-404c-9a35-1100e6f2232c" providerId="ADAL" clId="{6267334F-9798-4A3D-8F66-6867B6190B26}" dt="2022-05-03T11:38:45.948" v="15208" actId="255"/>
          <ac:spMkLst>
            <pc:docMk/>
            <pc:sldMk cId="1167175722" sldId="291"/>
            <ac:spMk id="12" creationId="{00000000-0000-0000-0000-000000000000}"/>
          </ac:spMkLst>
        </pc:spChg>
        <pc:spChg chg="mod">
          <ac:chgData name="ΑΛΕΞΑΝΔΡΟΣ ΧΑΜΑΪΛΙΔΗΣ" userId="91f84d0e-3170-404c-9a35-1100e6f2232c" providerId="ADAL" clId="{6267334F-9798-4A3D-8F66-6867B6190B26}" dt="2022-05-06T05:18:36.012" v="28902" actId="207"/>
          <ac:spMkLst>
            <pc:docMk/>
            <pc:sldMk cId="1167175722" sldId="291"/>
            <ac:spMk id="14" creationId="{00000000-0000-0000-0000-000000000000}"/>
          </ac:spMkLst>
        </pc:spChg>
        <pc:grpChg chg="mod">
          <ac:chgData name="ΑΛΕΞΑΝΔΡΟΣ ΧΑΜΑΪΛΙΔΗΣ" userId="91f84d0e-3170-404c-9a35-1100e6f2232c" providerId="ADAL" clId="{6267334F-9798-4A3D-8F66-6867B6190B26}" dt="2022-05-03T11:38:38.826" v="15207" actId="14100"/>
          <ac:grpSpMkLst>
            <pc:docMk/>
            <pc:sldMk cId="1167175722" sldId="291"/>
            <ac:grpSpMk id="5" creationId="{00000000-0000-0000-0000-000000000000}"/>
          </ac:grpSpMkLst>
        </pc:grpChg>
        <pc:graphicFrameChg chg="mod">
          <ac:chgData name="ΑΛΕΞΑΝΔΡΟΣ ΧΑΜΑΪΛΙΔΗΣ" userId="91f84d0e-3170-404c-9a35-1100e6f2232c" providerId="ADAL" clId="{6267334F-9798-4A3D-8F66-6867B6190B26}" dt="2022-05-03T11:29:53.578" v="14525" actId="255"/>
          <ac:graphicFrameMkLst>
            <pc:docMk/>
            <pc:sldMk cId="1167175722" sldId="291"/>
            <ac:graphicFrameMk id="13" creationId="{00000000-0000-0000-0000-000000000000}"/>
          </ac:graphicFrameMkLst>
        </pc:graphicFrameChg>
      </pc:sldChg>
      <pc:sldChg chg="modSp mod">
        <pc:chgData name="ΑΛΕΞΑΝΔΡΟΣ ΧΑΜΑΪΛΙΔΗΣ" userId="91f84d0e-3170-404c-9a35-1100e6f2232c" providerId="ADAL" clId="{6267334F-9798-4A3D-8F66-6867B6190B26}" dt="2022-05-06T05:18:54.273" v="28905" actId="207"/>
        <pc:sldMkLst>
          <pc:docMk/>
          <pc:sldMk cId="3494540376" sldId="292"/>
        </pc:sldMkLst>
        <pc:spChg chg="mod">
          <ac:chgData name="ΑΛΕΞΑΝΔΡΟΣ ΧΑΜΑΪΛΙΔΗΣ" userId="91f84d0e-3170-404c-9a35-1100e6f2232c" providerId="ADAL" clId="{6267334F-9798-4A3D-8F66-6867B6190B26}" dt="2022-05-06T05:18:54.273" v="28905" actId="207"/>
          <ac:spMkLst>
            <pc:docMk/>
            <pc:sldMk cId="3494540376" sldId="292"/>
            <ac:spMk id="12" creationId="{00000000-0000-0000-0000-000000000000}"/>
          </ac:spMkLst>
        </pc:spChg>
        <pc:spChg chg="mod">
          <ac:chgData name="ΑΛΕΞΑΝΔΡΟΣ ΧΑΜΑΪΛΙΔΗΣ" userId="91f84d0e-3170-404c-9a35-1100e6f2232c" providerId="ADAL" clId="{6267334F-9798-4A3D-8F66-6867B6190B26}" dt="2022-05-03T12:25:20.310" v="15434" actId="20577"/>
          <ac:spMkLst>
            <pc:docMk/>
            <pc:sldMk cId="3494540376" sldId="292"/>
            <ac:spMk id="29" creationId="{00000000-0000-0000-0000-000000000000}"/>
          </ac:spMkLst>
        </pc:spChg>
        <pc:spChg chg="mod">
          <ac:chgData name="ΑΛΕΞΑΝΔΡΟΣ ΧΑΜΑΪΛΙΔΗΣ" userId="91f84d0e-3170-404c-9a35-1100e6f2232c" providerId="ADAL" clId="{6267334F-9798-4A3D-8F66-6867B6190B26}" dt="2022-05-05T09:59:40.954" v="28591" actId="20577"/>
          <ac:spMkLst>
            <pc:docMk/>
            <pc:sldMk cId="3494540376" sldId="292"/>
            <ac:spMk id="31" creationId="{00000000-0000-0000-0000-000000000000}"/>
          </ac:spMkLst>
        </pc:spChg>
        <pc:graphicFrameChg chg="mod">
          <ac:chgData name="ΑΛΕΞΑΝΔΡΟΣ ΧΑΜΑΪΛΙΔΗΣ" userId="91f84d0e-3170-404c-9a35-1100e6f2232c" providerId="ADAL" clId="{6267334F-9798-4A3D-8F66-6867B6190B26}" dt="2022-05-04T06:29:25.474" v="15811" actId="255"/>
          <ac:graphicFrameMkLst>
            <pc:docMk/>
            <pc:sldMk cId="3494540376" sldId="292"/>
            <ac:graphicFrameMk id="11" creationId="{00000000-0000-0000-0000-000000000000}"/>
          </ac:graphicFrameMkLst>
        </pc:graphicFrameChg>
        <pc:picChg chg="mod">
          <ac:chgData name="ΑΛΕΞΑΝΔΡΟΣ ΧΑΜΑΪΛΙΔΗΣ" userId="91f84d0e-3170-404c-9a35-1100e6f2232c" providerId="ADAL" clId="{6267334F-9798-4A3D-8F66-6867B6190B26}" dt="2022-05-04T06:26:56.757" v="15794" actId="1076"/>
          <ac:picMkLst>
            <pc:docMk/>
            <pc:sldMk cId="3494540376" sldId="292"/>
            <ac:picMk id="10" creationId="{00000000-0000-0000-0000-000000000000}"/>
          </ac:picMkLst>
        </pc:picChg>
      </pc:sldChg>
      <pc:sldChg chg="modSp mod">
        <pc:chgData name="ΑΛΕΞΑΝΔΡΟΣ ΧΑΜΑΪΛΙΔΗΣ" userId="91f84d0e-3170-404c-9a35-1100e6f2232c" providerId="ADAL" clId="{6267334F-9798-4A3D-8F66-6867B6190B26}" dt="2022-05-06T05:19:14.529" v="28908" actId="207"/>
        <pc:sldMkLst>
          <pc:docMk/>
          <pc:sldMk cId="235478748" sldId="293"/>
        </pc:sldMkLst>
        <pc:spChg chg="mod">
          <ac:chgData name="ΑΛΕΞΑΝΔΡΟΣ ΧΑΜΑΪΛΙΔΗΣ" userId="91f84d0e-3170-404c-9a35-1100e6f2232c" providerId="ADAL" clId="{6267334F-9798-4A3D-8F66-6867B6190B26}" dt="2022-05-06T05:12:40.169" v="28875" actId="6549"/>
          <ac:spMkLst>
            <pc:docMk/>
            <pc:sldMk cId="235478748" sldId="293"/>
            <ac:spMk id="11" creationId="{00000000-0000-0000-0000-000000000000}"/>
          </ac:spMkLst>
        </pc:spChg>
        <pc:spChg chg="mod">
          <ac:chgData name="ΑΛΕΞΑΝΔΡΟΣ ΧΑΜΑΪΛΙΔΗΣ" userId="91f84d0e-3170-404c-9a35-1100e6f2232c" providerId="ADAL" clId="{6267334F-9798-4A3D-8F66-6867B6190B26}" dt="2022-05-04T06:54:06.594" v="15943" actId="255"/>
          <ac:spMkLst>
            <pc:docMk/>
            <pc:sldMk cId="235478748" sldId="293"/>
            <ac:spMk id="14" creationId="{00000000-0000-0000-0000-000000000000}"/>
          </ac:spMkLst>
        </pc:spChg>
        <pc:spChg chg="mod">
          <ac:chgData name="ΑΛΕΞΑΝΔΡΟΣ ΧΑΜΑΪΛΙΔΗΣ" userId="91f84d0e-3170-404c-9a35-1100e6f2232c" providerId="ADAL" clId="{6267334F-9798-4A3D-8F66-6867B6190B26}" dt="2022-05-06T05:19:14.529" v="28908" actId="207"/>
          <ac:spMkLst>
            <pc:docMk/>
            <pc:sldMk cId="235478748" sldId="293"/>
            <ac:spMk id="16" creationId="{00000000-0000-0000-0000-000000000000}"/>
          </ac:spMkLst>
        </pc:spChg>
        <pc:grpChg chg="mod">
          <ac:chgData name="ΑΛΕΞΑΝΔΡΟΣ ΧΑΜΑΪΛΙΔΗΣ" userId="91f84d0e-3170-404c-9a35-1100e6f2232c" providerId="ADAL" clId="{6267334F-9798-4A3D-8F66-6867B6190B26}" dt="2022-05-04T07:07:05.687" v="16390" actId="14100"/>
          <ac:grpSpMkLst>
            <pc:docMk/>
            <pc:sldMk cId="235478748" sldId="293"/>
            <ac:grpSpMk id="8" creationId="{00000000-0000-0000-0000-000000000000}"/>
          </ac:grpSpMkLst>
        </pc:grpChg>
        <pc:graphicFrameChg chg="mod">
          <ac:chgData name="ΑΛΕΞΑΝΔΡΟΣ ΧΑΜΑΪΛΙΔΗΣ" userId="91f84d0e-3170-404c-9a35-1100e6f2232c" providerId="ADAL" clId="{6267334F-9798-4A3D-8F66-6867B6190B26}" dt="2022-05-04T06:52:38.860" v="15941" actId="255"/>
          <ac:graphicFrameMkLst>
            <pc:docMk/>
            <pc:sldMk cId="235478748" sldId="293"/>
            <ac:graphicFrameMk id="15" creationId="{00000000-0000-0000-0000-000000000000}"/>
          </ac:graphicFrameMkLst>
        </pc:graphicFrameChg>
        <pc:picChg chg="mod">
          <ac:chgData name="ΑΛΕΞΑΝΔΡΟΣ ΧΑΜΑΪΛΙΔΗΣ" userId="91f84d0e-3170-404c-9a35-1100e6f2232c" providerId="ADAL" clId="{6267334F-9798-4A3D-8F66-6867B6190B26}" dt="2022-05-04T07:06:43.808" v="16387" actId="1076"/>
          <ac:picMkLst>
            <pc:docMk/>
            <pc:sldMk cId="235478748" sldId="293"/>
            <ac:picMk id="10" creationId="{00000000-0000-0000-0000-000000000000}"/>
          </ac:picMkLst>
        </pc:picChg>
      </pc:sldChg>
      <pc:sldChg chg="modSp mod">
        <pc:chgData name="ΑΛΕΞΑΝΔΡΟΣ ΧΑΜΑΪΛΙΔΗΣ" userId="91f84d0e-3170-404c-9a35-1100e6f2232c" providerId="ADAL" clId="{6267334F-9798-4A3D-8F66-6867B6190B26}" dt="2022-05-03T12:11:03.170" v="15336" actId="255"/>
        <pc:sldMkLst>
          <pc:docMk/>
          <pc:sldMk cId="2113640241" sldId="295"/>
        </pc:sldMkLst>
        <pc:spChg chg="mod">
          <ac:chgData name="ΑΛΕΞΑΝΔΡΟΣ ΧΑΜΑΪΛΙΔΗΣ" userId="91f84d0e-3170-404c-9a35-1100e6f2232c" providerId="ADAL" clId="{6267334F-9798-4A3D-8F66-6867B6190B26}" dt="2022-05-03T12:07:22.860" v="15320" actId="1076"/>
          <ac:spMkLst>
            <pc:docMk/>
            <pc:sldMk cId="2113640241" sldId="295"/>
            <ac:spMk id="3" creationId="{00000000-0000-0000-0000-000000000000}"/>
          </ac:spMkLst>
        </pc:spChg>
        <pc:spChg chg="mod">
          <ac:chgData name="ΑΛΕΞΑΝΔΡΟΣ ΧΑΜΑΪΛΙΔΗΣ" userId="91f84d0e-3170-404c-9a35-1100e6f2232c" providerId="ADAL" clId="{6267334F-9798-4A3D-8F66-6867B6190B26}" dt="2022-05-03T11:56:03.160" v="15274" actId="255"/>
          <ac:spMkLst>
            <pc:docMk/>
            <pc:sldMk cId="2113640241" sldId="295"/>
            <ac:spMk id="5" creationId="{00000000-0000-0000-0000-000000000000}"/>
          </ac:spMkLst>
        </pc:spChg>
        <pc:graphicFrameChg chg="mod">
          <ac:chgData name="ΑΛΕΞΑΝΔΡΟΣ ΧΑΜΑΪΛΙΔΗΣ" userId="91f84d0e-3170-404c-9a35-1100e6f2232c" providerId="ADAL" clId="{6267334F-9798-4A3D-8F66-6867B6190B26}" dt="2022-05-03T12:11:03.170" v="15336" actId="255"/>
          <ac:graphicFrameMkLst>
            <pc:docMk/>
            <pc:sldMk cId="2113640241" sldId="295"/>
            <ac:graphicFrameMk id="4" creationId="{00000000-0000-0000-0000-000000000000}"/>
          </ac:graphicFrameMkLst>
        </pc:graphicFrameChg>
      </pc:sldChg>
      <pc:sldChg chg="modSp mod">
        <pc:chgData name="ΑΛΕΞΑΝΔΡΟΣ ΧΑΜΑΪΛΙΔΗΣ" userId="91f84d0e-3170-404c-9a35-1100e6f2232c" providerId="ADAL" clId="{6267334F-9798-4A3D-8F66-6867B6190B26}" dt="2022-05-04T06:46:38.288" v="15889" actId="255"/>
        <pc:sldMkLst>
          <pc:docMk/>
          <pc:sldMk cId="1214637549" sldId="296"/>
        </pc:sldMkLst>
        <pc:spChg chg="mod">
          <ac:chgData name="ΑΛΕΞΑΝΔΡΟΣ ΧΑΜΑΪΛΙΔΗΣ" userId="91f84d0e-3170-404c-9a35-1100e6f2232c" providerId="ADAL" clId="{6267334F-9798-4A3D-8F66-6867B6190B26}" dt="2022-05-04T06:46:38.288" v="15889" actId="255"/>
          <ac:spMkLst>
            <pc:docMk/>
            <pc:sldMk cId="1214637549" sldId="296"/>
            <ac:spMk id="6" creationId="{00000000-0000-0000-0000-000000000000}"/>
          </ac:spMkLst>
        </pc:spChg>
        <pc:graphicFrameChg chg="mod">
          <ac:chgData name="ΑΛΕΞΑΝΔΡΟΣ ΧΑΜΑΪΛΙΔΗΣ" userId="91f84d0e-3170-404c-9a35-1100e6f2232c" providerId="ADAL" clId="{6267334F-9798-4A3D-8F66-6867B6190B26}" dt="2022-05-04T06:46:23.877" v="15883" actId="255"/>
          <ac:graphicFrameMkLst>
            <pc:docMk/>
            <pc:sldMk cId="1214637549" sldId="296"/>
            <ac:graphicFrameMk id="5" creationId="{00000000-0000-0000-0000-000000000000}"/>
          </ac:graphicFrameMkLst>
        </pc:graphicFrameChg>
        <pc:picChg chg="mod">
          <ac:chgData name="ΑΛΕΞΑΝΔΡΟΣ ΧΑΜΑΪΛΙΔΗΣ" userId="91f84d0e-3170-404c-9a35-1100e6f2232c" providerId="ADAL" clId="{6267334F-9798-4A3D-8F66-6867B6190B26}" dt="2022-05-04T06:44:40.005" v="15872" actId="1076"/>
          <ac:picMkLst>
            <pc:docMk/>
            <pc:sldMk cId="1214637549" sldId="296"/>
            <ac:picMk id="7" creationId="{00000000-0000-0000-0000-000000000000}"/>
          </ac:picMkLst>
        </pc:picChg>
      </pc:sldChg>
      <pc:sldChg chg="modSp mod">
        <pc:chgData name="ΑΛΕΞΑΝΔΡΟΣ ΧΑΜΑΪΛΙΔΗΣ" userId="91f84d0e-3170-404c-9a35-1100e6f2232c" providerId="ADAL" clId="{6267334F-9798-4A3D-8F66-6867B6190B26}" dt="2022-05-04T06:49:07.195" v="15915" actId="255"/>
        <pc:sldMkLst>
          <pc:docMk/>
          <pc:sldMk cId="3647139111" sldId="297"/>
        </pc:sldMkLst>
        <pc:spChg chg="mod">
          <ac:chgData name="ΑΛΕΞΑΝΔΡΟΣ ΧΑΜΑΪΛΙΔΗΣ" userId="91f84d0e-3170-404c-9a35-1100e6f2232c" providerId="ADAL" clId="{6267334F-9798-4A3D-8F66-6867B6190B26}" dt="2022-05-04T06:47:30.927" v="15896" actId="255"/>
          <ac:spMkLst>
            <pc:docMk/>
            <pc:sldMk cId="3647139111" sldId="297"/>
            <ac:spMk id="4" creationId="{00000000-0000-0000-0000-000000000000}"/>
          </ac:spMkLst>
        </pc:spChg>
        <pc:graphicFrameChg chg="mod">
          <ac:chgData name="ΑΛΕΞΑΝΔΡΟΣ ΧΑΜΑΪΛΙΔΗΣ" userId="91f84d0e-3170-404c-9a35-1100e6f2232c" providerId="ADAL" clId="{6267334F-9798-4A3D-8F66-6867B6190B26}" dt="2022-05-04T06:49:07.195" v="15915" actId="255"/>
          <ac:graphicFrameMkLst>
            <pc:docMk/>
            <pc:sldMk cId="3647139111" sldId="297"/>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4T06:51:03.679" v="15929" actId="255"/>
        <pc:sldMkLst>
          <pc:docMk/>
          <pc:sldMk cId="1283453013" sldId="298"/>
        </pc:sldMkLst>
        <pc:spChg chg="mod">
          <ac:chgData name="ΑΛΕΞΑΝΔΡΟΣ ΧΑΜΑΪΛΙΔΗΣ" userId="91f84d0e-3170-404c-9a35-1100e6f2232c" providerId="ADAL" clId="{6267334F-9798-4A3D-8F66-6867B6190B26}" dt="2022-05-04T06:47:52.953" v="15904" actId="255"/>
          <ac:spMkLst>
            <pc:docMk/>
            <pc:sldMk cId="1283453013" sldId="298"/>
            <ac:spMk id="4" creationId="{00000000-0000-0000-0000-000000000000}"/>
          </ac:spMkLst>
        </pc:spChg>
        <pc:graphicFrameChg chg="mod">
          <ac:chgData name="ΑΛΕΞΑΝΔΡΟΣ ΧΑΜΑΪΛΙΔΗΣ" userId="91f84d0e-3170-404c-9a35-1100e6f2232c" providerId="ADAL" clId="{6267334F-9798-4A3D-8F66-6867B6190B26}" dt="2022-05-04T06:51:03.679" v="15929" actId="255"/>
          <ac:graphicFrameMkLst>
            <pc:docMk/>
            <pc:sldMk cId="1283453013" sldId="298"/>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4T10:00:09.449" v="21277" actId="255"/>
        <pc:sldMkLst>
          <pc:docMk/>
          <pc:sldMk cId="2495817530" sldId="302"/>
        </pc:sldMkLst>
        <pc:spChg chg="mod">
          <ac:chgData name="ΑΛΕΞΑΝΔΡΟΣ ΧΑΜΑΪΛΙΔΗΣ" userId="91f84d0e-3170-404c-9a35-1100e6f2232c" providerId="ADAL" clId="{6267334F-9798-4A3D-8F66-6867B6190B26}" dt="2022-05-04T09:57:05.939" v="21264" actId="255"/>
          <ac:spMkLst>
            <pc:docMk/>
            <pc:sldMk cId="2495817530" sldId="302"/>
            <ac:spMk id="4" creationId="{00000000-0000-0000-0000-000000000000}"/>
          </ac:spMkLst>
        </pc:spChg>
        <pc:spChg chg="mod">
          <ac:chgData name="ΑΛΕΞΑΝΔΡΟΣ ΧΑΜΑΪΛΙΔΗΣ" userId="91f84d0e-3170-404c-9a35-1100e6f2232c" providerId="ADAL" clId="{6267334F-9798-4A3D-8F66-6867B6190B26}" dt="2022-05-04T09:57:36.512" v="21265" actId="255"/>
          <ac:spMkLst>
            <pc:docMk/>
            <pc:sldMk cId="2495817530" sldId="302"/>
            <ac:spMk id="5" creationId="{00000000-0000-0000-0000-000000000000}"/>
          </ac:spMkLst>
        </pc:spChg>
        <pc:graphicFrameChg chg="mod">
          <ac:chgData name="ΑΛΕΞΑΝΔΡΟΣ ΧΑΜΑΪΛΙΔΗΣ" userId="91f84d0e-3170-404c-9a35-1100e6f2232c" providerId="ADAL" clId="{6267334F-9798-4A3D-8F66-6867B6190B26}" dt="2022-05-04T10:00:09.449" v="21277" actId="255"/>
          <ac:graphicFrameMkLst>
            <pc:docMk/>
            <pc:sldMk cId="2495817530" sldId="302"/>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08:28:39.060" v="19908" actId="255"/>
        <pc:sldMkLst>
          <pc:docMk/>
          <pc:sldMk cId="267808039" sldId="305"/>
        </pc:sldMkLst>
        <pc:spChg chg="mod">
          <ac:chgData name="ΑΛΕΞΑΝΔΡΟΣ ΧΑΜΑΪΛΙΔΗΣ" userId="91f84d0e-3170-404c-9a35-1100e6f2232c" providerId="ADAL" clId="{6267334F-9798-4A3D-8F66-6867B6190B26}" dt="2022-05-04T08:27:12.634" v="19894" actId="255"/>
          <ac:spMkLst>
            <pc:docMk/>
            <pc:sldMk cId="267808039" sldId="305"/>
            <ac:spMk id="4" creationId="{00000000-0000-0000-0000-000000000000}"/>
          </ac:spMkLst>
        </pc:spChg>
        <pc:spChg chg="mod">
          <ac:chgData name="ΑΛΕΞΑΝΔΡΟΣ ΧΑΜΑΪΛΙΔΗΣ" userId="91f84d0e-3170-404c-9a35-1100e6f2232c" providerId="ADAL" clId="{6267334F-9798-4A3D-8F66-6867B6190B26}" dt="2022-05-04T08:27:19.552" v="19895" actId="255"/>
          <ac:spMkLst>
            <pc:docMk/>
            <pc:sldMk cId="267808039" sldId="305"/>
            <ac:spMk id="5" creationId="{00000000-0000-0000-0000-000000000000}"/>
          </ac:spMkLst>
        </pc:spChg>
        <pc:graphicFrameChg chg="mod modGraphic">
          <ac:chgData name="ΑΛΕΞΑΝΔΡΟΣ ΧΑΜΑΪΛΙΔΗΣ" userId="91f84d0e-3170-404c-9a35-1100e6f2232c" providerId="ADAL" clId="{6267334F-9798-4A3D-8F66-6867B6190B26}" dt="2022-05-04T08:28:39.060" v="19908" actId="255"/>
          <ac:graphicFrameMkLst>
            <pc:docMk/>
            <pc:sldMk cId="267808039" sldId="305"/>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08:30:40.559" v="19974" actId="255"/>
        <pc:sldMkLst>
          <pc:docMk/>
          <pc:sldMk cId="1787510811" sldId="306"/>
        </pc:sldMkLst>
        <pc:spChg chg="mod">
          <ac:chgData name="ΑΛΕΞΑΝΔΡΟΣ ΧΑΜΑΪΛΙΔΗΣ" userId="91f84d0e-3170-404c-9a35-1100e6f2232c" providerId="ADAL" clId="{6267334F-9798-4A3D-8F66-6867B6190B26}" dt="2022-05-04T08:29:25.625" v="19962" actId="255"/>
          <ac:spMkLst>
            <pc:docMk/>
            <pc:sldMk cId="1787510811" sldId="306"/>
            <ac:spMk id="4" creationId="{00000000-0000-0000-0000-000000000000}"/>
          </ac:spMkLst>
        </pc:spChg>
        <pc:spChg chg="mod">
          <ac:chgData name="ΑΛΕΞΑΝΔΡΟΣ ΧΑΜΑΪΛΙΔΗΣ" userId="91f84d0e-3170-404c-9a35-1100e6f2232c" providerId="ADAL" clId="{6267334F-9798-4A3D-8F66-6867B6190B26}" dt="2022-05-04T08:29:33.266" v="19963" actId="255"/>
          <ac:spMkLst>
            <pc:docMk/>
            <pc:sldMk cId="1787510811" sldId="306"/>
            <ac:spMk id="5" creationId="{00000000-0000-0000-0000-000000000000}"/>
          </ac:spMkLst>
        </pc:spChg>
        <pc:graphicFrameChg chg="mod">
          <ac:chgData name="ΑΛΕΞΑΝΔΡΟΣ ΧΑΜΑΪΛΙΔΗΣ" userId="91f84d0e-3170-404c-9a35-1100e6f2232c" providerId="ADAL" clId="{6267334F-9798-4A3D-8F66-6867B6190B26}" dt="2022-05-04T08:30:40.559" v="19974" actId="255"/>
          <ac:graphicFrameMkLst>
            <pc:docMk/>
            <pc:sldMk cId="1787510811" sldId="306"/>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08:32:09.302" v="20033"/>
        <pc:sldMkLst>
          <pc:docMk/>
          <pc:sldMk cId="2007785424" sldId="307"/>
        </pc:sldMkLst>
        <pc:spChg chg="mod">
          <ac:chgData name="ΑΛΕΞΑΝΔΡΟΣ ΧΑΜΑΪΛΙΔΗΣ" userId="91f84d0e-3170-404c-9a35-1100e6f2232c" providerId="ADAL" clId="{6267334F-9798-4A3D-8F66-6867B6190B26}" dt="2022-05-04T08:31:40.347" v="20030" actId="255"/>
          <ac:spMkLst>
            <pc:docMk/>
            <pc:sldMk cId="2007785424" sldId="307"/>
            <ac:spMk id="4" creationId="{00000000-0000-0000-0000-000000000000}"/>
          </ac:spMkLst>
        </pc:spChg>
        <pc:spChg chg="mod">
          <ac:chgData name="ΑΛΕΞΑΝΔΡΟΣ ΧΑΜΑΪΛΙΔΗΣ" userId="91f84d0e-3170-404c-9a35-1100e6f2232c" providerId="ADAL" clId="{6267334F-9798-4A3D-8F66-6867B6190B26}" dt="2022-05-04T08:31:49.366" v="20031" actId="255"/>
          <ac:spMkLst>
            <pc:docMk/>
            <pc:sldMk cId="2007785424" sldId="307"/>
            <ac:spMk id="5" creationId="{00000000-0000-0000-0000-000000000000}"/>
          </ac:spMkLst>
        </pc:spChg>
        <pc:graphicFrameChg chg="mod">
          <ac:chgData name="ΑΛΕΞΑΝΔΡΟΣ ΧΑΜΑΪΛΙΔΗΣ" userId="91f84d0e-3170-404c-9a35-1100e6f2232c" providerId="ADAL" clId="{6267334F-9798-4A3D-8F66-6867B6190B26}" dt="2022-05-04T08:32:09.302" v="20033"/>
          <ac:graphicFrameMkLst>
            <pc:docMk/>
            <pc:sldMk cId="2007785424" sldId="307"/>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6T09:20:22.321" v="28910" actId="20577"/>
        <pc:sldMkLst>
          <pc:docMk/>
          <pc:sldMk cId="2993869715" sldId="308"/>
        </pc:sldMkLst>
        <pc:spChg chg="mod">
          <ac:chgData name="ΑΛΕΞΑΝΔΡΟΣ ΧΑΜΑΪΛΙΔΗΣ" userId="91f84d0e-3170-404c-9a35-1100e6f2232c" providerId="ADAL" clId="{6267334F-9798-4A3D-8F66-6867B6190B26}" dt="2022-05-06T09:20:22.321" v="28910" actId="20577"/>
          <ac:spMkLst>
            <pc:docMk/>
            <pc:sldMk cId="2993869715" sldId="308"/>
            <ac:spMk id="3" creationId="{00000000-0000-0000-0000-000000000000}"/>
          </ac:spMkLst>
        </pc:spChg>
        <pc:spChg chg="mod">
          <ac:chgData name="ΑΛΕΞΑΝΔΡΟΣ ΧΑΜΑΪΛΙΔΗΣ" userId="91f84d0e-3170-404c-9a35-1100e6f2232c" providerId="ADAL" clId="{6267334F-9798-4A3D-8F66-6867B6190B26}" dt="2022-05-04T08:35:32.548" v="20104" actId="255"/>
          <ac:spMkLst>
            <pc:docMk/>
            <pc:sldMk cId="2993869715" sldId="308"/>
            <ac:spMk id="4" creationId="{00000000-0000-0000-0000-000000000000}"/>
          </ac:spMkLst>
        </pc:spChg>
        <pc:spChg chg="mod">
          <ac:chgData name="ΑΛΕΞΑΝΔΡΟΣ ΧΑΜΑΪΛΙΔΗΣ" userId="91f84d0e-3170-404c-9a35-1100e6f2232c" providerId="ADAL" clId="{6267334F-9798-4A3D-8F66-6867B6190B26}" dt="2022-05-04T08:35:39.061" v="20105" actId="255"/>
          <ac:spMkLst>
            <pc:docMk/>
            <pc:sldMk cId="2993869715" sldId="308"/>
            <ac:spMk id="5" creationId="{00000000-0000-0000-0000-000000000000}"/>
          </ac:spMkLst>
        </pc:spChg>
        <pc:graphicFrameChg chg="mod">
          <ac:chgData name="ΑΛΕΞΑΝΔΡΟΣ ΧΑΜΑΪΛΙΔΗΣ" userId="91f84d0e-3170-404c-9a35-1100e6f2232c" providerId="ADAL" clId="{6267334F-9798-4A3D-8F66-6867B6190B26}" dt="2022-05-04T08:34:54.984" v="20050" actId="255"/>
          <ac:graphicFrameMkLst>
            <pc:docMk/>
            <pc:sldMk cId="2993869715" sldId="308"/>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0:02:48.461" v="21319" actId="255"/>
        <pc:sldMkLst>
          <pc:docMk/>
          <pc:sldMk cId="2182851592" sldId="311"/>
        </pc:sldMkLst>
        <pc:spChg chg="mod">
          <ac:chgData name="ΑΛΕΞΑΝΔΡΟΣ ΧΑΜΑΪΛΙΔΗΣ" userId="91f84d0e-3170-404c-9a35-1100e6f2232c" providerId="ADAL" clId="{6267334F-9798-4A3D-8F66-6867B6190B26}" dt="2022-05-04T10:02:40.442" v="21318" actId="255"/>
          <ac:spMkLst>
            <pc:docMk/>
            <pc:sldMk cId="2182851592" sldId="311"/>
            <ac:spMk id="4" creationId="{00000000-0000-0000-0000-000000000000}"/>
          </ac:spMkLst>
        </pc:spChg>
        <pc:spChg chg="mod">
          <ac:chgData name="ΑΛΕΞΑΝΔΡΟΣ ΧΑΜΑΪΛΙΔΗΣ" userId="91f84d0e-3170-404c-9a35-1100e6f2232c" providerId="ADAL" clId="{6267334F-9798-4A3D-8F66-6867B6190B26}" dt="2022-05-04T10:02:48.461" v="21319" actId="255"/>
          <ac:spMkLst>
            <pc:docMk/>
            <pc:sldMk cId="2182851592" sldId="311"/>
            <ac:spMk id="5" creationId="{00000000-0000-0000-0000-000000000000}"/>
          </ac:spMkLst>
        </pc:spChg>
        <pc:graphicFrameChg chg="mod">
          <ac:chgData name="ΑΛΕΞΑΝΔΡΟΣ ΧΑΜΑΪΛΙΔΗΣ" userId="91f84d0e-3170-404c-9a35-1100e6f2232c" providerId="ADAL" clId="{6267334F-9798-4A3D-8F66-6867B6190B26}" dt="2022-05-04T10:02:26.212" v="21317" actId="255"/>
          <ac:graphicFrameMkLst>
            <pc:docMk/>
            <pc:sldMk cId="2182851592" sldId="311"/>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0:08:54.450" v="21439"/>
        <pc:sldMkLst>
          <pc:docMk/>
          <pc:sldMk cId="280235164" sldId="312"/>
        </pc:sldMkLst>
        <pc:spChg chg="mod">
          <ac:chgData name="ΑΛΕΞΑΝΔΡΟΣ ΧΑΜΑΪΛΙΔΗΣ" userId="91f84d0e-3170-404c-9a35-1100e6f2232c" providerId="ADAL" clId="{6267334F-9798-4A3D-8F66-6867B6190B26}" dt="2022-05-04T10:08:16.404" v="21435" actId="255"/>
          <ac:spMkLst>
            <pc:docMk/>
            <pc:sldMk cId="280235164" sldId="312"/>
            <ac:spMk id="4" creationId="{00000000-0000-0000-0000-000000000000}"/>
          </ac:spMkLst>
        </pc:spChg>
        <pc:spChg chg="mod">
          <ac:chgData name="ΑΛΕΞΑΝΔΡΟΣ ΧΑΜΑΪΛΙΔΗΣ" userId="91f84d0e-3170-404c-9a35-1100e6f2232c" providerId="ADAL" clId="{6267334F-9798-4A3D-8F66-6867B6190B26}" dt="2022-05-04T10:08:22.682" v="21436" actId="255"/>
          <ac:spMkLst>
            <pc:docMk/>
            <pc:sldMk cId="280235164" sldId="312"/>
            <ac:spMk id="5" creationId="{00000000-0000-0000-0000-000000000000}"/>
          </ac:spMkLst>
        </pc:spChg>
        <pc:graphicFrameChg chg="mod">
          <ac:chgData name="ΑΛΕΞΑΝΔΡΟΣ ΧΑΜΑΪΛΙΔΗΣ" userId="91f84d0e-3170-404c-9a35-1100e6f2232c" providerId="ADAL" clId="{6267334F-9798-4A3D-8F66-6867B6190B26}" dt="2022-05-04T10:08:54.450" v="21439"/>
          <ac:graphicFrameMkLst>
            <pc:docMk/>
            <pc:sldMk cId="280235164" sldId="312"/>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0:12:12.767" v="21522" actId="6549"/>
        <pc:sldMkLst>
          <pc:docMk/>
          <pc:sldMk cId="176543914" sldId="314"/>
        </pc:sldMkLst>
        <pc:spChg chg="mod">
          <ac:chgData name="ΑΛΕΞΑΝΔΡΟΣ ΧΑΜΑΪΛΙΔΗΣ" userId="91f84d0e-3170-404c-9a35-1100e6f2232c" providerId="ADAL" clId="{6267334F-9798-4A3D-8F66-6867B6190B26}" dt="2022-05-04T10:11:54.354" v="21490" actId="20577"/>
          <ac:spMkLst>
            <pc:docMk/>
            <pc:sldMk cId="176543914" sldId="314"/>
            <ac:spMk id="4" creationId="{00000000-0000-0000-0000-000000000000}"/>
          </ac:spMkLst>
        </pc:spChg>
        <pc:spChg chg="mod">
          <ac:chgData name="ΑΛΕΞΑΝΔΡΟΣ ΧΑΜΑΪΛΙΔΗΣ" userId="91f84d0e-3170-404c-9a35-1100e6f2232c" providerId="ADAL" clId="{6267334F-9798-4A3D-8F66-6867B6190B26}" dt="2022-05-04T10:12:12.767" v="21522" actId="6549"/>
          <ac:spMkLst>
            <pc:docMk/>
            <pc:sldMk cId="176543914" sldId="314"/>
            <ac:spMk id="5" creationId="{00000000-0000-0000-0000-000000000000}"/>
          </ac:spMkLst>
        </pc:spChg>
        <pc:graphicFrameChg chg="mod">
          <ac:chgData name="ΑΛΕΞΑΝΔΡΟΣ ΧΑΜΑΪΛΙΔΗΣ" userId="91f84d0e-3170-404c-9a35-1100e6f2232c" providerId="ADAL" clId="{6267334F-9798-4A3D-8F66-6867B6190B26}" dt="2022-05-04T10:09:26.574" v="21441"/>
          <ac:graphicFrameMkLst>
            <pc:docMk/>
            <pc:sldMk cId="176543914" sldId="314"/>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0:11:29.681" v="21482" actId="255"/>
        <pc:sldMkLst>
          <pc:docMk/>
          <pc:sldMk cId="449061718" sldId="315"/>
        </pc:sldMkLst>
        <pc:spChg chg="mod">
          <ac:chgData name="ΑΛΕΞΑΝΔΡΟΣ ΧΑΜΑΪΛΙΔΗΣ" userId="91f84d0e-3170-404c-9a35-1100e6f2232c" providerId="ADAL" clId="{6267334F-9798-4A3D-8F66-6867B6190B26}" dt="2022-05-04T10:11:21.570" v="21481" actId="255"/>
          <ac:spMkLst>
            <pc:docMk/>
            <pc:sldMk cId="449061718" sldId="315"/>
            <ac:spMk id="4" creationId="{00000000-0000-0000-0000-000000000000}"/>
          </ac:spMkLst>
        </pc:spChg>
        <pc:spChg chg="mod">
          <ac:chgData name="ΑΛΕΞΑΝΔΡΟΣ ΧΑΜΑΪΛΙΔΗΣ" userId="91f84d0e-3170-404c-9a35-1100e6f2232c" providerId="ADAL" clId="{6267334F-9798-4A3D-8F66-6867B6190B26}" dt="2022-05-04T10:11:29.681" v="21482" actId="255"/>
          <ac:spMkLst>
            <pc:docMk/>
            <pc:sldMk cId="449061718" sldId="315"/>
            <ac:spMk id="5" creationId="{00000000-0000-0000-0000-000000000000}"/>
          </ac:spMkLst>
        </pc:spChg>
        <pc:graphicFrameChg chg="mod">
          <ac:chgData name="ΑΛΕΞΑΝΔΡΟΣ ΧΑΜΑΪΛΙΔΗΣ" userId="91f84d0e-3170-404c-9a35-1100e6f2232c" providerId="ADAL" clId="{6267334F-9798-4A3D-8F66-6867B6190B26}" dt="2022-05-04T10:10:41.288" v="21444"/>
          <ac:graphicFrameMkLst>
            <pc:docMk/>
            <pc:sldMk cId="449061718" sldId="315"/>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0:48:27.565" v="21630"/>
        <pc:sldMkLst>
          <pc:docMk/>
          <pc:sldMk cId="3956012479" sldId="317"/>
        </pc:sldMkLst>
        <pc:spChg chg="mod">
          <ac:chgData name="ΑΛΕΞΑΝΔΡΟΣ ΧΑΜΑΪΛΙΔΗΣ" userId="91f84d0e-3170-404c-9a35-1100e6f2232c" providerId="ADAL" clId="{6267334F-9798-4A3D-8F66-6867B6190B26}" dt="2022-05-04T10:48:01.991" v="21626" actId="255"/>
          <ac:spMkLst>
            <pc:docMk/>
            <pc:sldMk cId="3956012479" sldId="317"/>
            <ac:spMk id="4" creationId="{00000000-0000-0000-0000-000000000000}"/>
          </ac:spMkLst>
        </pc:spChg>
        <pc:spChg chg="mod">
          <ac:chgData name="ΑΛΕΞΑΝΔΡΟΣ ΧΑΜΑΪΛΙΔΗΣ" userId="91f84d0e-3170-404c-9a35-1100e6f2232c" providerId="ADAL" clId="{6267334F-9798-4A3D-8F66-6867B6190B26}" dt="2022-05-04T10:48:08.278" v="21627" actId="255"/>
          <ac:spMkLst>
            <pc:docMk/>
            <pc:sldMk cId="3956012479" sldId="317"/>
            <ac:spMk id="5" creationId="{00000000-0000-0000-0000-000000000000}"/>
          </ac:spMkLst>
        </pc:spChg>
        <pc:graphicFrameChg chg="mod">
          <ac:chgData name="ΑΛΕΞΑΝΔΡΟΣ ΧΑΜΑΪΛΙΔΗΣ" userId="91f84d0e-3170-404c-9a35-1100e6f2232c" providerId="ADAL" clId="{6267334F-9798-4A3D-8F66-6867B6190B26}" dt="2022-05-04T10:48:27.565" v="21630"/>
          <ac:graphicFrameMkLst>
            <pc:docMk/>
            <pc:sldMk cId="3956012479" sldId="317"/>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0:55:10.410" v="21743" actId="255"/>
        <pc:sldMkLst>
          <pc:docMk/>
          <pc:sldMk cId="1360436046" sldId="318"/>
        </pc:sldMkLst>
        <pc:spChg chg="mod">
          <ac:chgData name="ΑΛΕΞΑΝΔΡΟΣ ΧΑΜΑΪΛΙΔΗΣ" userId="91f84d0e-3170-404c-9a35-1100e6f2232c" providerId="ADAL" clId="{6267334F-9798-4A3D-8F66-6867B6190B26}" dt="2022-05-04T10:55:04.110" v="21742" actId="255"/>
          <ac:spMkLst>
            <pc:docMk/>
            <pc:sldMk cId="1360436046" sldId="318"/>
            <ac:spMk id="4" creationId="{00000000-0000-0000-0000-000000000000}"/>
          </ac:spMkLst>
        </pc:spChg>
        <pc:spChg chg="mod">
          <ac:chgData name="ΑΛΕΞΑΝΔΡΟΣ ΧΑΜΑΪΛΙΔΗΣ" userId="91f84d0e-3170-404c-9a35-1100e6f2232c" providerId="ADAL" clId="{6267334F-9798-4A3D-8F66-6867B6190B26}" dt="2022-05-04T10:55:10.410" v="21743" actId="255"/>
          <ac:spMkLst>
            <pc:docMk/>
            <pc:sldMk cId="1360436046" sldId="318"/>
            <ac:spMk id="5" creationId="{00000000-0000-0000-0000-000000000000}"/>
          </ac:spMkLst>
        </pc:spChg>
        <pc:graphicFrameChg chg="mod">
          <ac:chgData name="ΑΛΕΞΑΝΔΡΟΣ ΧΑΜΑΪΛΙΔΗΣ" userId="91f84d0e-3170-404c-9a35-1100e6f2232c" providerId="ADAL" clId="{6267334F-9798-4A3D-8F66-6867B6190B26}" dt="2022-05-04T10:53:22.461" v="21688"/>
          <ac:graphicFrameMkLst>
            <pc:docMk/>
            <pc:sldMk cId="1360436046" sldId="318"/>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0:59:47.105" v="21909" actId="255"/>
        <pc:sldMkLst>
          <pc:docMk/>
          <pc:sldMk cId="553590005" sldId="320"/>
        </pc:sldMkLst>
        <pc:spChg chg="mod">
          <ac:chgData name="ΑΛΕΞΑΝΔΡΟΣ ΧΑΜΑΪΛΙΔΗΣ" userId="91f84d0e-3170-404c-9a35-1100e6f2232c" providerId="ADAL" clId="{6267334F-9798-4A3D-8F66-6867B6190B26}" dt="2022-05-04T10:59:40.596" v="21908" actId="255"/>
          <ac:spMkLst>
            <pc:docMk/>
            <pc:sldMk cId="553590005" sldId="320"/>
            <ac:spMk id="4" creationId="{00000000-0000-0000-0000-000000000000}"/>
          </ac:spMkLst>
        </pc:spChg>
        <pc:spChg chg="mod">
          <ac:chgData name="ΑΛΕΞΑΝΔΡΟΣ ΧΑΜΑΪΛΙΔΗΣ" userId="91f84d0e-3170-404c-9a35-1100e6f2232c" providerId="ADAL" clId="{6267334F-9798-4A3D-8F66-6867B6190B26}" dt="2022-05-04T10:59:47.105" v="21909" actId="255"/>
          <ac:spMkLst>
            <pc:docMk/>
            <pc:sldMk cId="553590005" sldId="320"/>
            <ac:spMk id="5" creationId="{00000000-0000-0000-0000-000000000000}"/>
          </ac:spMkLst>
        </pc:spChg>
        <pc:graphicFrameChg chg="mod">
          <ac:chgData name="ΑΛΕΞΑΝΔΡΟΣ ΧΑΜΑΪΛΙΔΗΣ" userId="91f84d0e-3170-404c-9a35-1100e6f2232c" providerId="ADAL" clId="{6267334F-9798-4A3D-8F66-6867B6190B26}" dt="2022-05-04T10:59:06.037" v="21858"/>
          <ac:graphicFrameMkLst>
            <pc:docMk/>
            <pc:sldMk cId="553590005" sldId="320"/>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1:02:18.442" v="22019" actId="255"/>
        <pc:sldMkLst>
          <pc:docMk/>
          <pc:sldMk cId="789328145" sldId="322"/>
        </pc:sldMkLst>
        <pc:spChg chg="mod">
          <ac:chgData name="ΑΛΕΞΑΝΔΡΟΣ ΧΑΜΑΪΛΙΔΗΣ" userId="91f84d0e-3170-404c-9a35-1100e6f2232c" providerId="ADAL" clId="{6267334F-9798-4A3D-8F66-6867B6190B26}" dt="2022-05-04T11:02:12.213" v="22018" actId="255"/>
          <ac:spMkLst>
            <pc:docMk/>
            <pc:sldMk cId="789328145" sldId="322"/>
            <ac:spMk id="4" creationId="{00000000-0000-0000-0000-000000000000}"/>
          </ac:spMkLst>
        </pc:spChg>
        <pc:spChg chg="mod">
          <ac:chgData name="ΑΛΕΞΑΝΔΡΟΣ ΧΑΜΑΪΛΙΔΗΣ" userId="91f84d0e-3170-404c-9a35-1100e6f2232c" providerId="ADAL" clId="{6267334F-9798-4A3D-8F66-6867B6190B26}" dt="2022-05-04T11:02:18.442" v="22019" actId="255"/>
          <ac:spMkLst>
            <pc:docMk/>
            <pc:sldMk cId="789328145" sldId="322"/>
            <ac:spMk id="5" creationId="{00000000-0000-0000-0000-000000000000}"/>
          </ac:spMkLst>
        </pc:spChg>
        <pc:graphicFrameChg chg="mod">
          <ac:chgData name="ΑΛΕΞΑΝΔΡΟΣ ΧΑΜΑΪΛΙΔΗΣ" userId="91f84d0e-3170-404c-9a35-1100e6f2232c" providerId="ADAL" clId="{6267334F-9798-4A3D-8F66-6867B6190B26}" dt="2022-05-04T11:01:38.014" v="21966"/>
          <ac:graphicFrameMkLst>
            <pc:docMk/>
            <pc:sldMk cId="789328145" sldId="322"/>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1:06:01.729" v="22085" actId="255"/>
        <pc:sldMkLst>
          <pc:docMk/>
          <pc:sldMk cId="3425327846" sldId="323"/>
        </pc:sldMkLst>
        <pc:spChg chg="mod">
          <ac:chgData name="ΑΛΕΞΑΝΔΡΟΣ ΧΑΜΑΪΛΙΔΗΣ" userId="91f84d0e-3170-404c-9a35-1100e6f2232c" providerId="ADAL" clId="{6267334F-9798-4A3D-8F66-6867B6190B26}" dt="2022-05-04T11:05:53.041" v="22084" actId="255"/>
          <ac:spMkLst>
            <pc:docMk/>
            <pc:sldMk cId="3425327846" sldId="323"/>
            <ac:spMk id="4" creationId="{00000000-0000-0000-0000-000000000000}"/>
          </ac:spMkLst>
        </pc:spChg>
        <pc:spChg chg="mod">
          <ac:chgData name="ΑΛΕΞΑΝΔΡΟΣ ΧΑΜΑΪΛΙΔΗΣ" userId="91f84d0e-3170-404c-9a35-1100e6f2232c" providerId="ADAL" clId="{6267334F-9798-4A3D-8F66-6867B6190B26}" dt="2022-05-04T11:06:01.729" v="22085" actId="255"/>
          <ac:spMkLst>
            <pc:docMk/>
            <pc:sldMk cId="3425327846" sldId="323"/>
            <ac:spMk id="5" creationId="{00000000-0000-0000-0000-000000000000}"/>
          </ac:spMkLst>
        </pc:spChg>
        <pc:graphicFrameChg chg="mod">
          <ac:chgData name="ΑΛΕΞΑΝΔΡΟΣ ΧΑΜΑΪΛΙΔΗΣ" userId="91f84d0e-3170-404c-9a35-1100e6f2232c" providerId="ADAL" clId="{6267334F-9798-4A3D-8F66-6867B6190B26}" dt="2022-05-04T11:05:15.125" v="22032"/>
          <ac:graphicFrameMkLst>
            <pc:docMk/>
            <pc:sldMk cId="3425327846" sldId="323"/>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1:07:35.561" v="22140"/>
        <pc:sldMkLst>
          <pc:docMk/>
          <pc:sldMk cId="1212926258" sldId="325"/>
        </pc:sldMkLst>
        <pc:spChg chg="mod">
          <ac:chgData name="ΑΛΕΞΑΝΔΡΟΣ ΧΑΜΑΪΛΙΔΗΣ" userId="91f84d0e-3170-404c-9a35-1100e6f2232c" providerId="ADAL" clId="{6267334F-9798-4A3D-8F66-6867B6190B26}" dt="2022-05-04T11:06:42.555" v="22135" actId="255"/>
          <ac:spMkLst>
            <pc:docMk/>
            <pc:sldMk cId="1212926258" sldId="325"/>
            <ac:spMk id="4" creationId="{00000000-0000-0000-0000-000000000000}"/>
          </ac:spMkLst>
        </pc:spChg>
        <pc:spChg chg="mod">
          <ac:chgData name="ΑΛΕΞΑΝΔΡΟΣ ΧΑΜΑΪΛΙΔΗΣ" userId="91f84d0e-3170-404c-9a35-1100e6f2232c" providerId="ADAL" clId="{6267334F-9798-4A3D-8F66-6867B6190B26}" dt="2022-05-04T11:06:49.381" v="22136" actId="255"/>
          <ac:spMkLst>
            <pc:docMk/>
            <pc:sldMk cId="1212926258" sldId="325"/>
            <ac:spMk id="5" creationId="{00000000-0000-0000-0000-000000000000}"/>
          </ac:spMkLst>
        </pc:spChg>
        <pc:graphicFrameChg chg="mod">
          <ac:chgData name="ΑΛΕΞΑΝΔΡΟΣ ΧΑΜΑΪΛΙΔΗΣ" userId="91f84d0e-3170-404c-9a35-1100e6f2232c" providerId="ADAL" clId="{6267334F-9798-4A3D-8F66-6867B6190B26}" dt="2022-05-04T11:07:35.561" v="22140"/>
          <ac:graphicFrameMkLst>
            <pc:docMk/>
            <pc:sldMk cId="1212926258" sldId="325"/>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1:08:56.353" v="22194" actId="255"/>
        <pc:sldMkLst>
          <pc:docMk/>
          <pc:sldMk cId="972557519" sldId="326"/>
        </pc:sldMkLst>
        <pc:spChg chg="mod">
          <ac:chgData name="ΑΛΕΞΑΝΔΡΟΣ ΧΑΜΑΪΛΙΔΗΣ" userId="91f84d0e-3170-404c-9a35-1100e6f2232c" providerId="ADAL" clId="{6267334F-9798-4A3D-8F66-6867B6190B26}" dt="2022-05-04T11:08:47.840" v="22193" actId="255"/>
          <ac:spMkLst>
            <pc:docMk/>
            <pc:sldMk cId="972557519" sldId="326"/>
            <ac:spMk id="4" creationId="{00000000-0000-0000-0000-000000000000}"/>
          </ac:spMkLst>
        </pc:spChg>
        <pc:spChg chg="mod">
          <ac:chgData name="ΑΛΕΞΑΝΔΡΟΣ ΧΑΜΑΪΛΙΔΗΣ" userId="91f84d0e-3170-404c-9a35-1100e6f2232c" providerId="ADAL" clId="{6267334F-9798-4A3D-8F66-6867B6190B26}" dt="2022-05-04T11:08:56.353" v="22194" actId="255"/>
          <ac:spMkLst>
            <pc:docMk/>
            <pc:sldMk cId="972557519" sldId="326"/>
            <ac:spMk id="5" creationId="{00000000-0000-0000-0000-000000000000}"/>
          </ac:spMkLst>
        </pc:spChg>
        <pc:graphicFrameChg chg="mod">
          <ac:chgData name="ΑΛΕΞΑΝΔΡΟΣ ΧΑΜΑΪΛΙΔΗΣ" userId="91f84d0e-3170-404c-9a35-1100e6f2232c" providerId="ADAL" clId="{6267334F-9798-4A3D-8F66-6867B6190B26}" dt="2022-05-04T11:08:02.952" v="22143"/>
          <ac:graphicFrameMkLst>
            <pc:docMk/>
            <pc:sldMk cId="972557519" sldId="326"/>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1:10:05.781" v="22247"/>
        <pc:sldMkLst>
          <pc:docMk/>
          <pc:sldMk cId="2100557043" sldId="327"/>
        </pc:sldMkLst>
        <pc:spChg chg="mod">
          <ac:chgData name="ΑΛΕΞΑΝΔΡΟΣ ΧΑΜΑΪΛΙΔΗΣ" userId="91f84d0e-3170-404c-9a35-1100e6f2232c" providerId="ADAL" clId="{6267334F-9798-4A3D-8F66-6867B6190B26}" dt="2022-05-04T11:09:41.807" v="22244" actId="255"/>
          <ac:spMkLst>
            <pc:docMk/>
            <pc:sldMk cId="2100557043" sldId="327"/>
            <ac:spMk id="4" creationId="{00000000-0000-0000-0000-000000000000}"/>
          </ac:spMkLst>
        </pc:spChg>
        <pc:spChg chg="mod">
          <ac:chgData name="ΑΛΕΞΑΝΔΡΟΣ ΧΑΜΑΪΛΙΔΗΣ" userId="91f84d0e-3170-404c-9a35-1100e6f2232c" providerId="ADAL" clId="{6267334F-9798-4A3D-8F66-6867B6190B26}" dt="2022-05-04T11:09:49.342" v="22245" actId="255"/>
          <ac:spMkLst>
            <pc:docMk/>
            <pc:sldMk cId="2100557043" sldId="327"/>
            <ac:spMk id="5" creationId="{00000000-0000-0000-0000-000000000000}"/>
          </ac:spMkLst>
        </pc:spChg>
        <pc:graphicFrameChg chg="mod">
          <ac:chgData name="ΑΛΕΞΑΝΔΡΟΣ ΧΑΜΑΪΛΙΔΗΣ" userId="91f84d0e-3170-404c-9a35-1100e6f2232c" providerId="ADAL" clId="{6267334F-9798-4A3D-8F66-6867B6190B26}" dt="2022-05-04T11:10:05.781" v="22247"/>
          <ac:graphicFrameMkLst>
            <pc:docMk/>
            <pc:sldMk cId="2100557043" sldId="327"/>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1:11:11.131" v="22301" actId="255"/>
        <pc:sldMkLst>
          <pc:docMk/>
          <pc:sldMk cId="1083549398" sldId="328"/>
        </pc:sldMkLst>
        <pc:spChg chg="mod">
          <ac:chgData name="ΑΛΕΞΑΝΔΡΟΣ ΧΑΜΑΪΛΙΔΗΣ" userId="91f84d0e-3170-404c-9a35-1100e6f2232c" providerId="ADAL" clId="{6267334F-9798-4A3D-8F66-6867B6190B26}" dt="2022-05-04T11:11:04.869" v="22300" actId="255"/>
          <ac:spMkLst>
            <pc:docMk/>
            <pc:sldMk cId="1083549398" sldId="328"/>
            <ac:spMk id="4" creationId="{00000000-0000-0000-0000-000000000000}"/>
          </ac:spMkLst>
        </pc:spChg>
        <pc:spChg chg="mod">
          <ac:chgData name="ΑΛΕΞΑΝΔΡΟΣ ΧΑΜΑΪΛΙΔΗΣ" userId="91f84d0e-3170-404c-9a35-1100e6f2232c" providerId="ADAL" clId="{6267334F-9798-4A3D-8F66-6867B6190B26}" dt="2022-05-04T11:11:11.131" v="22301" actId="255"/>
          <ac:spMkLst>
            <pc:docMk/>
            <pc:sldMk cId="1083549398" sldId="328"/>
            <ac:spMk id="5" creationId="{00000000-0000-0000-0000-000000000000}"/>
          </ac:spMkLst>
        </pc:spChg>
        <pc:graphicFrameChg chg="mod">
          <ac:chgData name="ΑΛΕΞΑΝΔΡΟΣ ΧΑΜΑΪΛΙΔΗΣ" userId="91f84d0e-3170-404c-9a35-1100e6f2232c" providerId="ADAL" clId="{6267334F-9798-4A3D-8F66-6867B6190B26}" dt="2022-05-04T11:10:33.076" v="22250"/>
          <ac:graphicFrameMkLst>
            <pc:docMk/>
            <pc:sldMk cId="1083549398" sldId="328"/>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5T10:29:08.951" v="28718"/>
        <pc:sldMkLst>
          <pc:docMk/>
          <pc:sldMk cId="4081051261" sldId="330"/>
        </pc:sldMkLst>
        <pc:spChg chg="mod">
          <ac:chgData name="ΑΛΕΞΑΝΔΡΟΣ ΧΑΜΑΪΛΙΔΗΣ" userId="91f84d0e-3170-404c-9a35-1100e6f2232c" providerId="ADAL" clId="{6267334F-9798-4A3D-8F66-6867B6190B26}" dt="2022-05-05T10:28:47.530" v="28715" actId="255"/>
          <ac:spMkLst>
            <pc:docMk/>
            <pc:sldMk cId="4081051261" sldId="330"/>
            <ac:spMk id="4" creationId="{00000000-0000-0000-0000-000000000000}"/>
          </ac:spMkLst>
        </pc:spChg>
        <pc:spChg chg="mod">
          <ac:chgData name="ΑΛΕΞΑΝΔΡΟΣ ΧΑΜΑΪΛΙΔΗΣ" userId="91f84d0e-3170-404c-9a35-1100e6f2232c" providerId="ADAL" clId="{6267334F-9798-4A3D-8F66-6867B6190B26}" dt="2022-05-05T10:28:55.686" v="28716" actId="255"/>
          <ac:spMkLst>
            <pc:docMk/>
            <pc:sldMk cId="4081051261" sldId="330"/>
            <ac:spMk id="5" creationId="{00000000-0000-0000-0000-000000000000}"/>
          </ac:spMkLst>
        </pc:spChg>
        <pc:graphicFrameChg chg="mod">
          <ac:chgData name="ΑΛΕΞΑΝΔΡΟΣ ΧΑΜΑΪΛΙΔΗΣ" userId="91f84d0e-3170-404c-9a35-1100e6f2232c" providerId="ADAL" clId="{6267334F-9798-4A3D-8F66-6867B6190B26}" dt="2022-05-05T10:29:08.951" v="28718"/>
          <ac:graphicFrameMkLst>
            <pc:docMk/>
            <pc:sldMk cId="4081051261" sldId="330"/>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5T10:28:02.922" v="28655" actId="255"/>
        <pc:sldMkLst>
          <pc:docMk/>
          <pc:sldMk cId="3371006669" sldId="331"/>
        </pc:sldMkLst>
        <pc:spChg chg="mod">
          <ac:chgData name="ΑΛΕΞΑΝΔΡΟΣ ΧΑΜΑΪΛΙΔΗΣ" userId="91f84d0e-3170-404c-9a35-1100e6f2232c" providerId="ADAL" clId="{6267334F-9798-4A3D-8F66-6867B6190B26}" dt="2022-05-05T10:27:20.408" v="28602" actId="255"/>
          <ac:spMkLst>
            <pc:docMk/>
            <pc:sldMk cId="3371006669" sldId="331"/>
            <ac:spMk id="4" creationId="{00000000-0000-0000-0000-000000000000}"/>
          </ac:spMkLst>
        </pc:spChg>
        <pc:spChg chg="mod">
          <ac:chgData name="ΑΛΕΞΑΝΔΡΟΣ ΧΑΜΑΪΛΙΔΗΣ" userId="91f84d0e-3170-404c-9a35-1100e6f2232c" providerId="ADAL" clId="{6267334F-9798-4A3D-8F66-6867B6190B26}" dt="2022-05-05T10:28:02.922" v="28655" actId="255"/>
          <ac:spMkLst>
            <pc:docMk/>
            <pc:sldMk cId="3371006669" sldId="331"/>
            <ac:spMk id="5" creationId="{00000000-0000-0000-0000-000000000000}"/>
          </ac:spMkLst>
        </pc:spChg>
        <pc:graphicFrameChg chg="mod">
          <ac:chgData name="ΑΛΕΞΑΝΔΡΟΣ ΧΑΜΑΪΛΙΔΗΣ" userId="91f84d0e-3170-404c-9a35-1100e6f2232c" providerId="ADAL" clId="{6267334F-9798-4A3D-8F66-6867B6190B26}" dt="2022-05-05T10:26:59.940" v="28595"/>
          <ac:graphicFrameMkLst>
            <pc:docMk/>
            <pc:sldMk cId="3371006669" sldId="331"/>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5T09:05:14.149" v="28571" actId="20577"/>
        <pc:sldMkLst>
          <pc:docMk/>
          <pc:sldMk cId="710546327" sldId="332"/>
        </pc:sldMkLst>
        <pc:spChg chg="mod">
          <ac:chgData name="ΑΛΕΞΑΝΔΡΟΣ ΧΑΜΑΪΛΙΔΗΣ" userId="91f84d0e-3170-404c-9a35-1100e6f2232c" providerId="ADAL" clId="{6267334F-9798-4A3D-8F66-6867B6190B26}" dt="2022-05-05T09:05:14.149" v="28571" actId="20577"/>
          <ac:spMkLst>
            <pc:docMk/>
            <pc:sldMk cId="710546327" sldId="332"/>
            <ac:spMk id="2" creationId="{00000000-0000-0000-0000-000000000000}"/>
          </ac:spMkLst>
        </pc:spChg>
        <pc:spChg chg="mod">
          <ac:chgData name="ΑΛΕΞΑΝΔΡΟΣ ΧΑΜΑΪΛΙΔΗΣ" userId="91f84d0e-3170-404c-9a35-1100e6f2232c" providerId="ADAL" clId="{6267334F-9798-4A3D-8F66-6867B6190B26}" dt="2022-05-04T11:19:34.546" v="22628" actId="255"/>
          <ac:spMkLst>
            <pc:docMk/>
            <pc:sldMk cId="710546327" sldId="332"/>
            <ac:spMk id="4" creationId="{00000000-0000-0000-0000-000000000000}"/>
          </ac:spMkLst>
        </pc:spChg>
        <pc:spChg chg="mod">
          <ac:chgData name="ΑΛΕΞΑΝΔΡΟΣ ΧΑΜΑΪΛΙΔΗΣ" userId="91f84d0e-3170-404c-9a35-1100e6f2232c" providerId="ADAL" clId="{6267334F-9798-4A3D-8F66-6867B6190B26}" dt="2022-05-04T11:19:42.001" v="22629" actId="255"/>
          <ac:spMkLst>
            <pc:docMk/>
            <pc:sldMk cId="710546327" sldId="332"/>
            <ac:spMk id="5" creationId="{00000000-0000-0000-0000-000000000000}"/>
          </ac:spMkLst>
        </pc:spChg>
        <pc:graphicFrameChg chg="mod">
          <ac:chgData name="ΑΛΕΞΑΝΔΡΟΣ ΧΑΜΑΪΛΙΔΗΣ" userId="91f84d0e-3170-404c-9a35-1100e6f2232c" providerId="ADAL" clId="{6267334F-9798-4A3D-8F66-6867B6190B26}" dt="2022-05-04T11:18:56.073" v="22569"/>
          <ac:graphicFrameMkLst>
            <pc:docMk/>
            <pc:sldMk cId="710546327" sldId="332"/>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6T05:14:53.491" v="28883" actId="14100"/>
        <pc:sldMkLst>
          <pc:docMk/>
          <pc:sldMk cId="2715197225" sldId="333"/>
        </pc:sldMkLst>
        <pc:spChg chg="mod">
          <ac:chgData name="ΑΛΕΞΑΝΔΡΟΣ ΧΑΜΑΪΛΙΔΗΣ" userId="91f84d0e-3170-404c-9a35-1100e6f2232c" providerId="ADAL" clId="{6267334F-9798-4A3D-8F66-6867B6190B26}" dt="2022-05-03T11:01:02.378" v="14414"/>
          <ac:spMkLst>
            <pc:docMk/>
            <pc:sldMk cId="2715197225" sldId="333"/>
            <ac:spMk id="9" creationId="{00000000-0000-0000-0000-000000000000}"/>
          </ac:spMkLst>
        </pc:spChg>
        <pc:spChg chg="mod">
          <ac:chgData name="ΑΛΕΞΑΝΔΡΟΣ ΧΑΜΑΪΛΙΔΗΣ" userId="91f84d0e-3170-404c-9a35-1100e6f2232c" providerId="ADAL" clId="{6267334F-9798-4A3D-8F66-6867B6190B26}" dt="2022-05-05T06:22:18.371" v="25420" actId="6549"/>
          <ac:spMkLst>
            <pc:docMk/>
            <pc:sldMk cId="2715197225" sldId="333"/>
            <ac:spMk id="12" creationId="{00000000-0000-0000-0000-000000000000}"/>
          </ac:spMkLst>
        </pc:spChg>
        <pc:spChg chg="mod">
          <ac:chgData name="ΑΛΕΞΑΝΔΡΟΣ ΧΑΜΑΪΛΙΔΗΣ" userId="91f84d0e-3170-404c-9a35-1100e6f2232c" providerId="ADAL" clId="{6267334F-9798-4A3D-8F66-6867B6190B26}" dt="2022-05-06T05:14:53.491" v="28883" actId="14100"/>
          <ac:spMkLst>
            <pc:docMk/>
            <pc:sldMk cId="2715197225" sldId="333"/>
            <ac:spMk id="14" creationId="{00000000-0000-0000-0000-000000000000}"/>
          </ac:spMkLst>
        </pc:spChg>
        <pc:graphicFrameChg chg="mod">
          <ac:chgData name="ΑΛΕΞΑΝΔΡΟΣ ΧΑΜΑΪΛΙΔΗΣ" userId="91f84d0e-3170-404c-9a35-1100e6f2232c" providerId="ADAL" clId="{6267334F-9798-4A3D-8F66-6867B6190B26}" dt="2022-05-04T11:20:14.775" v="22631"/>
          <ac:graphicFrameMkLst>
            <pc:docMk/>
            <pc:sldMk cId="2715197225" sldId="333"/>
            <ac:graphicFrameMk id="13" creationId="{00000000-0000-0000-0000-000000000000}"/>
          </ac:graphicFrameMkLst>
        </pc:graphicFrameChg>
      </pc:sldChg>
      <pc:sldChg chg="modSp mod">
        <pc:chgData name="ΑΛΕΞΑΝΔΡΟΣ ΧΑΜΑΪΛΙΔΗΣ" userId="91f84d0e-3170-404c-9a35-1100e6f2232c" providerId="ADAL" clId="{6267334F-9798-4A3D-8F66-6867B6190B26}" dt="2022-05-04T11:54:23.243" v="22657"/>
        <pc:sldMkLst>
          <pc:docMk/>
          <pc:sldMk cId="3512527022" sldId="334"/>
        </pc:sldMkLst>
        <pc:spChg chg="mod">
          <ac:chgData name="ΑΛΕΞΑΝΔΡΟΣ ΧΑΜΑΪΛΙΔΗΣ" userId="91f84d0e-3170-404c-9a35-1100e6f2232c" providerId="ADAL" clId="{6267334F-9798-4A3D-8F66-6867B6190B26}" dt="2022-05-04T11:53:23.939" v="22648" actId="255"/>
          <ac:spMkLst>
            <pc:docMk/>
            <pc:sldMk cId="3512527022" sldId="334"/>
            <ac:spMk id="4" creationId="{00000000-0000-0000-0000-000000000000}"/>
          </ac:spMkLst>
        </pc:spChg>
        <pc:graphicFrameChg chg="mod">
          <ac:chgData name="ΑΛΕΞΑΝΔΡΟΣ ΧΑΜΑΪΛΙΔΗΣ" userId="91f84d0e-3170-404c-9a35-1100e6f2232c" providerId="ADAL" clId="{6267334F-9798-4A3D-8F66-6867B6190B26}" dt="2022-05-04T11:54:23.243" v="22657"/>
          <ac:graphicFrameMkLst>
            <pc:docMk/>
            <pc:sldMk cId="3512527022" sldId="334"/>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4T11:54:01.315" v="22655"/>
        <pc:sldMkLst>
          <pc:docMk/>
          <pc:sldMk cId="4185212690" sldId="335"/>
        </pc:sldMkLst>
        <pc:spChg chg="mod">
          <ac:chgData name="ΑΛΕΞΑΝΔΡΟΣ ΧΑΜΑΪΛΙΔΗΣ" userId="91f84d0e-3170-404c-9a35-1100e6f2232c" providerId="ADAL" clId="{6267334F-9798-4A3D-8F66-6867B6190B26}" dt="2022-05-04T11:53:45.621" v="22653" actId="255"/>
          <ac:spMkLst>
            <pc:docMk/>
            <pc:sldMk cId="4185212690" sldId="335"/>
            <ac:spMk id="5" creationId="{00000000-0000-0000-0000-000000000000}"/>
          </ac:spMkLst>
        </pc:spChg>
        <pc:graphicFrameChg chg="mod">
          <ac:chgData name="ΑΛΕΞΑΝΔΡΟΣ ΧΑΜΑΪΛΙΔΗΣ" userId="91f84d0e-3170-404c-9a35-1100e6f2232c" providerId="ADAL" clId="{6267334F-9798-4A3D-8F66-6867B6190B26}" dt="2022-05-04T11:54:01.315" v="22655"/>
          <ac:graphicFrameMkLst>
            <pc:docMk/>
            <pc:sldMk cId="4185212690" sldId="335"/>
            <ac:graphicFrameMk id="6" creationId="{00000000-0000-0000-0000-000000000000}"/>
          </ac:graphicFrameMkLst>
        </pc:graphicFrameChg>
      </pc:sldChg>
      <pc:sldChg chg="addSp delSp modSp mod">
        <pc:chgData name="ΑΛΕΞΑΝΔΡΟΣ ΧΑΜΑΪΛΙΔΗΣ" userId="91f84d0e-3170-404c-9a35-1100e6f2232c" providerId="ADAL" clId="{6267334F-9798-4A3D-8F66-6867B6190B26}" dt="2022-05-04T11:55:28.244" v="22670" actId="255"/>
        <pc:sldMkLst>
          <pc:docMk/>
          <pc:sldMk cId="2273643962" sldId="336"/>
        </pc:sldMkLst>
        <pc:spChg chg="add del mod">
          <ac:chgData name="ΑΛΕΞΑΝΔΡΟΣ ΧΑΜΑΪΛΙΔΗΣ" userId="91f84d0e-3170-404c-9a35-1100e6f2232c" providerId="ADAL" clId="{6267334F-9798-4A3D-8F66-6867B6190B26}" dt="2022-05-04T11:55:28.244" v="22670" actId="255"/>
          <ac:spMkLst>
            <pc:docMk/>
            <pc:sldMk cId="2273643962" sldId="336"/>
            <ac:spMk id="4" creationId="{00000000-0000-0000-0000-000000000000}"/>
          </ac:spMkLst>
        </pc:spChg>
        <pc:graphicFrameChg chg="mod">
          <ac:chgData name="ΑΛΕΞΑΝΔΡΟΣ ΧΑΜΑΪΛΙΔΗΣ" userId="91f84d0e-3170-404c-9a35-1100e6f2232c" providerId="ADAL" clId="{6267334F-9798-4A3D-8F66-6867B6190B26}" dt="2022-05-04T11:54:53.643" v="22659"/>
          <ac:graphicFrameMkLst>
            <pc:docMk/>
            <pc:sldMk cId="2273643962" sldId="336"/>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4T11:56:13.727" v="22681" actId="255"/>
        <pc:sldMkLst>
          <pc:docMk/>
          <pc:sldMk cId="330988053" sldId="337"/>
        </pc:sldMkLst>
        <pc:spChg chg="mod">
          <ac:chgData name="ΑΛΕΞΑΝΔΡΟΣ ΧΑΜΑΪΛΙΔΗΣ" userId="91f84d0e-3170-404c-9a35-1100e6f2232c" providerId="ADAL" clId="{6267334F-9798-4A3D-8F66-6867B6190B26}" dt="2022-05-04T11:56:13.727" v="22681" actId="255"/>
          <ac:spMkLst>
            <pc:docMk/>
            <pc:sldMk cId="330988053" sldId="337"/>
            <ac:spMk id="4" creationId="{00000000-0000-0000-0000-000000000000}"/>
          </ac:spMkLst>
        </pc:spChg>
        <pc:graphicFrameChg chg="mod">
          <ac:chgData name="ΑΛΕΞΑΝΔΡΟΣ ΧΑΜΑΪΛΙΔΗΣ" userId="91f84d0e-3170-404c-9a35-1100e6f2232c" providerId="ADAL" clId="{6267334F-9798-4A3D-8F66-6867B6190B26}" dt="2022-05-04T11:56:02.522" v="22680"/>
          <ac:graphicFrameMkLst>
            <pc:docMk/>
            <pc:sldMk cId="330988053" sldId="337"/>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4T11:56:56.233" v="22692" actId="255"/>
        <pc:sldMkLst>
          <pc:docMk/>
          <pc:sldMk cId="3095847657" sldId="338"/>
        </pc:sldMkLst>
        <pc:spChg chg="mod">
          <ac:chgData name="ΑΛΕΞΑΝΔΡΟΣ ΧΑΜΑΪΛΙΔΗΣ" userId="91f84d0e-3170-404c-9a35-1100e6f2232c" providerId="ADAL" clId="{6267334F-9798-4A3D-8F66-6867B6190B26}" dt="2022-05-04T11:56:56.233" v="22692" actId="255"/>
          <ac:spMkLst>
            <pc:docMk/>
            <pc:sldMk cId="3095847657" sldId="338"/>
            <ac:spMk id="4" creationId="{00000000-0000-0000-0000-000000000000}"/>
          </ac:spMkLst>
        </pc:spChg>
        <pc:graphicFrameChg chg="mod">
          <ac:chgData name="ΑΛΕΞΑΝΔΡΟΣ ΧΑΜΑΪΛΙΔΗΣ" userId="91f84d0e-3170-404c-9a35-1100e6f2232c" providerId="ADAL" clId="{6267334F-9798-4A3D-8F66-6867B6190B26}" dt="2022-05-04T11:56:48.249" v="22691"/>
          <ac:graphicFrameMkLst>
            <pc:docMk/>
            <pc:sldMk cId="3095847657" sldId="338"/>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4T11:57:28.657" v="22703"/>
        <pc:sldMkLst>
          <pc:docMk/>
          <pc:sldMk cId="186966548" sldId="339"/>
        </pc:sldMkLst>
        <pc:spChg chg="mod">
          <ac:chgData name="ΑΛΕΞΑΝΔΡΟΣ ΧΑΜΑΪΛΙΔΗΣ" userId="91f84d0e-3170-404c-9a35-1100e6f2232c" providerId="ADAL" clId="{6267334F-9798-4A3D-8F66-6867B6190B26}" dt="2022-05-04T11:57:17.181" v="22701" actId="20577"/>
          <ac:spMkLst>
            <pc:docMk/>
            <pc:sldMk cId="186966548" sldId="339"/>
            <ac:spMk id="4" creationId="{00000000-0000-0000-0000-000000000000}"/>
          </ac:spMkLst>
        </pc:spChg>
        <pc:graphicFrameChg chg="mod">
          <ac:chgData name="ΑΛΕΞΑΝΔΡΟΣ ΧΑΜΑΪΛΙΔΗΣ" userId="91f84d0e-3170-404c-9a35-1100e6f2232c" providerId="ADAL" clId="{6267334F-9798-4A3D-8F66-6867B6190B26}" dt="2022-05-04T11:57:28.657" v="22703"/>
          <ac:graphicFrameMkLst>
            <pc:docMk/>
            <pc:sldMk cId="186966548" sldId="339"/>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4T11:58:04.883" v="22714" actId="255"/>
        <pc:sldMkLst>
          <pc:docMk/>
          <pc:sldMk cId="3233605883" sldId="340"/>
        </pc:sldMkLst>
        <pc:spChg chg="mod">
          <ac:chgData name="ΑΛΕΞΑΝΔΡΟΣ ΧΑΜΑΪΛΙΔΗΣ" userId="91f84d0e-3170-404c-9a35-1100e6f2232c" providerId="ADAL" clId="{6267334F-9798-4A3D-8F66-6867B6190B26}" dt="2022-05-04T11:58:04.883" v="22714" actId="255"/>
          <ac:spMkLst>
            <pc:docMk/>
            <pc:sldMk cId="3233605883" sldId="340"/>
            <ac:spMk id="4" creationId="{00000000-0000-0000-0000-000000000000}"/>
          </ac:spMkLst>
        </pc:spChg>
        <pc:graphicFrameChg chg="mod">
          <ac:chgData name="ΑΛΕΞΑΝΔΡΟΣ ΧΑΜΑΪΛΙΔΗΣ" userId="91f84d0e-3170-404c-9a35-1100e6f2232c" providerId="ADAL" clId="{6267334F-9798-4A3D-8F66-6867B6190B26}" dt="2022-05-04T11:57:45.498" v="22705"/>
          <ac:graphicFrameMkLst>
            <pc:docMk/>
            <pc:sldMk cId="3233605883" sldId="340"/>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4T11:58:41.829" v="22725" actId="255"/>
        <pc:sldMkLst>
          <pc:docMk/>
          <pc:sldMk cId="2542103324" sldId="341"/>
        </pc:sldMkLst>
        <pc:spChg chg="mod">
          <ac:chgData name="ΑΛΕΞΑΝΔΡΟΣ ΧΑΜΑΪΛΙΔΗΣ" userId="91f84d0e-3170-404c-9a35-1100e6f2232c" providerId="ADAL" clId="{6267334F-9798-4A3D-8F66-6867B6190B26}" dt="2022-05-04T11:58:41.829" v="22725" actId="255"/>
          <ac:spMkLst>
            <pc:docMk/>
            <pc:sldMk cId="2542103324" sldId="341"/>
            <ac:spMk id="4" creationId="{00000000-0000-0000-0000-000000000000}"/>
          </ac:spMkLst>
        </pc:spChg>
        <pc:graphicFrameChg chg="mod">
          <ac:chgData name="ΑΛΕΞΑΝΔΡΟΣ ΧΑΜΑΪΛΙΔΗΣ" userId="91f84d0e-3170-404c-9a35-1100e6f2232c" providerId="ADAL" clId="{6267334F-9798-4A3D-8F66-6867B6190B26}" dt="2022-05-04T11:58:22.784" v="22716"/>
          <ac:graphicFrameMkLst>
            <pc:docMk/>
            <pc:sldMk cId="2542103324" sldId="341"/>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4T11:59:22.615" v="22736"/>
        <pc:sldMkLst>
          <pc:docMk/>
          <pc:sldMk cId="829509128" sldId="342"/>
        </pc:sldMkLst>
        <pc:spChg chg="mod">
          <ac:chgData name="ΑΛΕΞΑΝΔΡΟΣ ΧΑΜΑΪΛΙΔΗΣ" userId="91f84d0e-3170-404c-9a35-1100e6f2232c" providerId="ADAL" clId="{6267334F-9798-4A3D-8F66-6867B6190B26}" dt="2022-05-04T11:59:06.721" v="22734" actId="255"/>
          <ac:spMkLst>
            <pc:docMk/>
            <pc:sldMk cId="829509128" sldId="342"/>
            <ac:spMk id="4" creationId="{00000000-0000-0000-0000-000000000000}"/>
          </ac:spMkLst>
        </pc:spChg>
        <pc:graphicFrameChg chg="mod">
          <ac:chgData name="ΑΛΕΞΑΝΔΡΟΣ ΧΑΜΑΪΛΙΔΗΣ" userId="91f84d0e-3170-404c-9a35-1100e6f2232c" providerId="ADAL" clId="{6267334F-9798-4A3D-8F66-6867B6190B26}" dt="2022-05-04T11:59:22.615" v="22736"/>
          <ac:graphicFrameMkLst>
            <pc:docMk/>
            <pc:sldMk cId="829509128" sldId="342"/>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4T12:00:04.034" v="22755" actId="255"/>
        <pc:sldMkLst>
          <pc:docMk/>
          <pc:sldMk cId="651498463" sldId="343"/>
        </pc:sldMkLst>
        <pc:spChg chg="mod">
          <ac:chgData name="ΑΛΕΞΑΝΔΡΟΣ ΧΑΜΑΪΛΙΔΗΣ" userId="91f84d0e-3170-404c-9a35-1100e6f2232c" providerId="ADAL" clId="{6267334F-9798-4A3D-8F66-6867B6190B26}" dt="2022-05-04T12:00:04.034" v="22755" actId="255"/>
          <ac:spMkLst>
            <pc:docMk/>
            <pc:sldMk cId="651498463" sldId="343"/>
            <ac:spMk id="4" creationId="{00000000-0000-0000-0000-000000000000}"/>
          </ac:spMkLst>
        </pc:spChg>
        <pc:graphicFrameChg chg="mod">
          <ac:chgData name="ΑΛΕΞΑΝΔΡΟΣ ΧΑΜΑΪΛΙΔΗΣ" userId="91f84d0e-3170-404c-9a35-1100e6f2232c" providerId="ADAL" clId="{6267334F-9798-4A3D-8F66-6867B6190B26}" dt="2022-05-04T11:59:42.383" v="22738"/>
          <ac:graphicFrameMkLst>
            <pc:docMk/>
            <pc:sldMk cId="651498463" sldId="343"/>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5T06:09:17.197" v="24334" actId="20577"/>
        <pc:sldMkLst>
          <pc:docMk/>
          <pc:sldMk cId="1273998805" sldId="344"/>
        </pc:sldMkLst>
        <pc:spChg chg="mod">
          <ac:chgData name="ΑΛΕΞΑΝΔΡΟΣ ΧΑΜΑΪΛΙΔΗΣ" userId="91f84d0e-3170-404c-9a35-1100e6f2232c" providerId="ADAL" clId="{6267334F-9798-4A3D-8F66-6867B6190B26}" dt="2022-05-05T06:09:17.197" v="24334" actId="20577"/>
          <ac:spMkLst>
            <pc:docMk/>
            <pc:sldMk cId="1273998805" sldId="344"/>
            <ac:spMk id="2" creationId="{00000000-0000-0000-0000-000000000000}"/>
          </ac:spMkLst>
        </pc:spChg>
        <pc:spChg chg="mod">
          <ac:chgData name="ΑΛΕΞΑΝΔΡΟΣ ΧΑΜΑΪΛΙΔΗΣ" userId="91f84d0e-3170-404c-9a35-1100e6f2232c" providerId="ADAL" clId="{6267334F-9798-4A3D-8F66-6867B6190B26}" dt="2022-05-04T12:00:44.888" v="22764" actId="255"/>
          <ac:spMkLst>
            <pc:docMk/>
            <pc:sldMk cId="1273998805" sldId="344"/>
            <ac:spMk id="4" creationId="{00000000-0000-0000-0000-000000000000}"/>
          </ac:spMkLst>
        </pc:spChg>
        <pc:graphicFrameChg chg="mod">
          <ac:chgData name="ΑΛΕΞΑΝΔΡΟΣ ΧΑΜΑΪΛΙΔΗΣ" userId="91f84d0e-3170-404c-9a35-1100e6f2232c" providerId="ADAL" clId="{6267334F-9798-4A3D-8F66-6867B6190B26}" dt="2022-05-04T12:01:00.412" v="22766"/>
          <ac:graphicFrameMkLst>
            <pc:docMk/>
            <pc:sldMk cId="1273998805" sldId="344"/>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4T12:01:38.042" v="22777" actId="255"/>
        <pc:sldMkLst>
          <pc:docMk/>
          <pc:sldMk cId="920451191" sldId="345"/>
        </pc:sldMkLst>
        <pc:spChg chg="mod">
          <ac:chgData name="ΑΛΕΞΑΝΔΡΟΣ ΧΑΜΑΪΛΙΔΗΣ" userId="91f84d0e-3170-404c-9a35-1100e6f2232c" providerId="ADAL" clId="{6267334F-9798-4A3D-8F66-6867B6190B26}" dt="2022-05-04T12:01:38.042" v="22777" actId="255"/>
          <ac:spMkLst>
            <pc:docMk/>
            <pc:sldMk cId="920451191" sldId="345"/>
            <ac:spMk id="4" creationId="{00000000-0000-0000-0000-000000000000}"/>
          </ac:spMkLst>
        </pc:spChg>
        <pc:graphicFrameChg chg="mod">
          <ac:chgData name="ΑΛΕΞΑΝΔΡΟΣ ΧΑΜΑΪΛΙΔΗΣ" userId="91f84d0e-3170-404c-9a35-1100e6f2232c" providerId="ADAL" clId="{6267334F-9798-4A3D-8F66-6867B6190B26}" dt="2022-05-04T12:01:18.594" v="22768"/>
          <ac:graphicFrameMkLst>
            <pc:docMk/>
            <pc:sldMk cId="920451191" sldId="345"/>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4T12:02:14.855" v="22794"/>
        <pc:sldMkLst>
          <pc:docMk/>
          <pc:sldMk cId="2986495359" sldId="346"/>
        </pc:sldMkLst>
        <pc:spChg chg="mod">
          <ac:chgData name="ΑΛΕΞΑΝΔΡΟΣ ΧΑΜΑΪΛΙΔΗΣ" userId="91f84d0e-3170-404c-9a35-1100e6f2232c" providerId="ADAL" clId="{6267334F-9798-4A3D-8F66-6867B6190B26}" dt="2022-05-04T12:02:04.167" v="22792" actId="255"/>
          <ac:spMkLst>
            <pc:docMk/>
            <pc:sldMk cId="2986495359" sldId="346"/>
            <ac:spMk id="4" creationId="{00000000-0000-0000-0000-000000000000}"/>
          </ac:spMkLst>
        </pc:spChg>
        <pc:graphicFrameChg chg="mod">
          <ac:chgData name="ΑΛΕΞΑΝΔΡΟΣ ΧΑΜΑΪΛΙΔΗΣ" userId="91f84d0e-3170-404c-9a35-1100e6f2232c" providerId="ADAL" clId="{6267334F-9798-4A3D-8F66-6867B6190B26}" dt="2022-05-04T12:02:14.855" v="22794"/>
          <ac:graphicFrameMkLst>
            <pc:docMk/>
            <pc:sldMk cId="2986495359" sldId="346"/>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4T12:03:01.891" v="22805"/>
        <pc:sldMkLst>
          <pc:docMk/>
          <pc:sldMk cId="3181251890" sldId="347"/>
        </pc:sldMkLst>
        <pc:spChg chg="mod">
          <ac:chgData name="ΑΛΕΞΑΝΔΡΟΣ ΧΑΜΑΪΛΙΔΗΣ" userId="91f84d0e-3170-404c-9a35-1100e6f2232c" providerId="ADAL" clId="{6267334F-9798-4A3D-8F66-6867B6190B26}" dt="2022-05-04T12:02:50.360" v="22803" actId="255"/>
          <ac:spMkLst>
            <pc:docMk/>
            <pc:sldMk cId="3181251890" sldId="347"/>
            <ac:spMk id="4" creationId="{00000000-0000-0000-0000-000000000000}"/>
          </ac:spMkLst>
        </pc:spChg>
        <pc:graphicFrameChg chg="mod">
          <ac:chgData name="ΑΛΕΞΑΝΔΡΟΣ ΧΑΜΑΪΛΙΔΗΣ" userId="91f84d0e-3170-404c-9a35-1100e6f2232c" providerId="ADAL" clId="{6267334F-9798-4A3D-8F66-6867B6190B26}" dt="2022-05-04T12:03:01.891" v="22805"/>
          <ac:graphicFrameMkLst>
            <pc:docMk/>
            <pc:sldMk cId="3181251890" sldId="347"/>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4T12:03:44.517" v="22816" actId="20577"/>
        <pc:sldMkLst>
          <pc:docMk/>
          <pc:sldMk cId="329731686" sldId="348"/>
        </pc:sldMkLst>
        <pc:spChg chg="mod">
          <ac:chgData name="ΑΛΕΞΑΝΔΡΟΣ ΧΑΜΑΪΛΙΔΗΣ" userId="91f84d0e-3170-404c-9a35-1100e6f2232c" providerId="ADAL" clId="{6267334F-9798-4A3D-8F66-6867B6190B26}" dt="2022-05-04T12:03:44.517" v="22816" actId="20577"/>
          <ac:spMkLst>
            <pc:docMk/>
            <pc:sldMk cId="329731686" sldId="348"/>
            <ac:spMk id="4" creationId="{00000000-0000-0000-0000-000000000000}"/>
          </ac:spMkLst>
        </pc:spChg>
        <pc:graphicFrameChg chg="mod">
          <ac:chgData name="ΑΛΕΞΑΝΔΡΟΣ ΧΑΜΑΪΛΙΔΗΣ" userId="91f84d0e-3170-404c-9a35-1100e6f2232c" providerId="ADAL" clId="{6267334F-9798-4A3D-8F66-6867B6190B26}" dt="2022-05-04T12:03:20.394" v="22807"/>
          <ac:graphicFrameMkLst>
            <pc:docMk/>
            <pc:sldMk cId="329731686" sldId="348"/>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4T12:04:20.655" v="22827"/>
        <pc:sldMkLst>
          <pc:docMk/>
          <pc:sldMk cId="3981728817" sldId="349"/>
        </pc:sldMkLst>
        <pc:spChg chg="mod">
          <ac:chgData name="ΑΛΕΞΑΝΔΡΟΣ ΧΑΜΑΪΛΙΔΗΣ" userId="91f84d0e-3170-404c-9a35-1100e6f2232c" providerId="ADAL" clId="{6267334F-9798-4A3D-8F66-6867B6190B26}" dt="2022-05-04T12:04:10.225" v="22825" actId="255"/>
          <ac:spMkLst>
            <pc:docMk/>
            <pc:sldMk cId="3981728817" sldId="349"/>
            <ac:spMk id="4" creationId="{00000000-0000-0000-0000-000000000000}"/>
          </ac:spMkLst>
        </pc:spChg>
        <pc:graphicFrameChg chg="mod">
          <ac:chgData name="ΑΛΕΞΑΝΔΡΟΣ ΧΑΜΑΪΛΙΔΗΣ" userId="91f84d0e-3170-404c-9a35-1100e6f2232c" providerId="ADAL" clId="{6267334F-9798-4A3D-8F66-6867B6190B26}" dt="2022-05-04T12:04:20.655" v="22827"/>
          <ac:graphicFrameMkLst>
            <pc:docMk/>
            <pc:sldMk cId="3981728817" sldId="349"/>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5T06:30:23.782" v="25488"/>
        <pc:sldMkLst>
          <pc:docMk/>
          <pc:sldMk cId="4032950257" sldId="350"/>
        </pc:sldMkLst>
        <pc:spChg chg="mod">
          <ac:chgData name="ΑΛΕΞΑΝΔΡΟΣ ΧΑΜΑΪΛΙΔΗΣ" userId="91f84d0e-3170-404c-9a35-1100e6f2232c" providerId="ADAL" clId="{6267334F-9798-4A3D-8F66-6867B6190B26}" dt="2022-05-05T06:30:08.474" v="25486" actId="255"/>
          <ac:spMkLst>
            <pc:docMk/>
            <pc:sldMk cId="4032950257" sldId="350"/>
            <ac:spMk id="4" creationId="{00000000-0000-0000-0000-000000000000}"/>
          </ac:spMkLst>
        </pc:spChg>
        <pc:graphicFrameChg chg="mod">
          <ac:chgData name="ΑΛΕΞΑΝΔΡΟΣ ΧΑΜΑΪΛΙΔΗΣ" userId="91f84d0e-3170-404c-9a35-1100e6f2232c" providerId="ADAL" clId="{6267334F-9798-4A3D-8F66-6867B6190B26}" dt="2022-05-05T06:30:23.782" v="25488"/>
          <ac:graphicFrameMkLst>
            <pc:docMk/>
            <pc:sldMk cId="4032950257" sldId="350"/>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5T06:31:29.741" v="25542" actId="255"/>
        <pc:sldMkLst>
          <pc:docMk/>
          <pc:sldMk cId="3111664651" sldId="351"/>
        </pc:sldMkLst>
        <pc:spChg chg="mod">
          <ac:chgData name="ΑΛΕΞΑΝΔΡΟΣ ΧΑΜΑΪΛΙΔΗΣ" userId="91f84d0e-3170-404c-9a35-1100e6f2232c" providerId="ADAL" clId="{6267334F-9798-4A3D-8F66-6867B6190B26}" dt="2022-05-05T06:31:29.741" v="25542" actId="255"/>
          <ac:spMkLst>
            <pc:docMk/>
            <pc:sldMk cId="3111664651" sldId="351"/>
            <ac:spMk id="4" creationId="{00000000-0000-0000-0000-000000000000}"/>
          </ac:spMkLst>
        </pc:spChg>
        <pc:graphicFrameChg chg="mod">
          <ac:chgData name="ΑΛΕΞΑΝΔΡΟΣ ΧΑΜΑΪΛΙΔΗΣ" userId="91f84d0e-3170-404c-9a35-1100e6f2232c" providerId="ADAL" clId="{6267334F-9798-4A3D-8F66-6867B6190B26}" dt="2022-05-05T06:25:12.341" v="25427"/>
          <ac:graphicFrameMkLst>
            <pc:docMk/>
            <pc:sldMk cId="3111664651" sldId="351"/>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5T06:31:57.149" v="25571" actId="255"/>
        <pc:sldMkLst>
          <pc:docMk/>
          <pc:sldMk cId="880794393" sldId="352"/>
        </pc:sldMkLst>
        <pc:spChg chg="mod">
          <ac:chgData name="ΑΛΕΞΑΝΔΡΟΣ ΧΑΜΑΪΛΙΔΗΣ" userId="91f84d0e-3170-404c-9a35-1100e6f2232c" providerId="ADAL" clId="{6267334F-9798-4A3D-8F66-6867B6190B26}" dt="2022-05-05T06:31:57.149" v="25571" actId="255"/>
          <ac:spMkLst>
            <pc:docMk/>
            <pc:sldMk cId="880794393" sldId="352"/>
            <ac:spMk id="4" creationId="{00000000-0000-0000-0000-000000000000}"/>
          </ac:spMkLst>
        </pc:spChg>
        <pc:graphicFrameChg chg="mod">
          <ac:chgData name="ΑΛΕΞΑΝΔΡΟΣ ΧΑΜΑΪΛΙΔΗΣ" userId="91f84d0e-3170-404c-9a35-1100e6f2232c" providerId="ADAL" clId="{6267334F-9798-4A3D-8F66-6867B6190B26}" dt="2022-05-05T06:25:34.821" v="25429"/>
          <ac:graphicFrameMkLst>
            <pc:docMk/>
            <pc:sldMk cId="880794393" sldId="352"/>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6T05:15:21.175" v="28886" actId="207"/>
        <pc:sldMkLst>
          <pc:docMk/>
          <pc:sldMk cId="3010535355" sldId="353"/>
        </pc:sldMkLst>
        <pc:spChg chg="mod">
          <ac:chgData name="ΑΛΕΞΑΝΔΡΟΣ ΧΑΜΑΪΛΙΔΗΣ" userId="91f84d0e-3170-404c-9a35-1100e6f2232c" providerId="ADAL" clId="{6267334F-9798-4A3D-8F66-6867B6190B26}" dt="2022-05-03T11:01:47.163" v="14415"/>
          <ac:spMkLst>
            <pc:docMk/>
            <pc:sldMk cId="3010535355" sldId="353"/>
            <ac:spMk id="9" creationId="{00000000-0000-0000-0000-000000000000}"/>
          </ac:spMkLst>
        </pc:spChg>
        <pc:spChg chg="mod">
          <ac:chgData name="ΑΛΕΞΑΝΔΡΟΣ ΧΑΜΑΪΛΙΔΗΣ" userId="91f84d0e-3170-404c-9a35-1100e6f2232c" providerId="ADAL" clId="{6267334F-9798-4A3D-8F66-6867B6190B26}" dt="2022-05-05T06:57:41.534" v="28365" actId="6549"/>
          <ac:spMkLst>
            <pc:docMk/>
            <pc:sldMk cId="3010535355" sldId="353"/>
            <ac:spMk id="12" creationId="{00000000-0000-0000-0000-000000000000}"/>
          </ac:spMkLst>
        </pc:spChg>
        <pc:spChg chg="mod">
          <ac:chgData name="ΑΛΕΞΑΝΔΡΟΣ ΧΑΜΑΪΛΙΔΗΣ" userId="91f84d0e-3170-404c-9a35-1100e6f2232c" providerId="ADAL" clId="{6267334F-9798-4A3D-8F66-6867B6190B26}" dt="2022-05-06T05:15:21.175" v="28886" actId="207"/>
          <ac:spMkLst>
            <pc:docMk/>
            <pc:sldMk cId="3010535355" sldId="353"/>
            <ac:spMk id="14" creationId="{00000000-0000-0000-0000-000000000000}"/>
          </ac:spMkLst>
        </pc:spChg>
        <pc:graphicFrameChg chg="mod">
          <ac:chgData name="ΑΛΕΞΑΝΔΡΟΣ ΧΑΜΑΪΛΙΔΗΣ" userId="91f84d0e-3170-404c-9a35-1100e6f2232c" providerId="ADAL" clId="{6267334F-9798-4A3D-8F66-6867B6190B26}" dt="2022-05-05T06:24:33.095" v="25423"/>
          <ac:graphicFrameMkLst>
            <pc:docMk/>
            <pc:sldMk cId="3010535355" sldId="353"/>
            <ac:graphicFrameMk id="13" creationId="{00000000-0000-0000-0000-000000000000}"/>
          </ac:graphicFrameMkLst>
        </pc:graphicFrameChg>
      </pc:sldChg>
      <pc:sldChg chg="modSp mod">
        <pc:chgData name="ΑΛΕΞΑΝΔΡΟΣ ΧΑΜΑΪΛΙΔΗΣ" userId="91f84d0e-3170-404c-9a35-1100e6f2232c" providerId="ADAL" clId="{6267334F-9798-4A3D-8F66-6867B6190B26}" dt="2022-05-05T06:32:21.468" v="25598" actId="255"/>
        <pc:sldMkLst>
          <pc:docMk/>
          <pc:sldMk cId="101794758" sldId="354"/>
        </pc:sldMkLst>
        <pc:spChg chg="mod">
          <ac:chgData name="ΑΛΕΞΑΝΔΡΟΣ ΧΑΜΑΪΛΙΔΗΣ" userId="91f84d0e-3170-404c-9a35-1100e6f2232c" providerId="ADAL" clId="{6267334F-9798-4A3D-8F66-6867B6190B26}" dt="2022-05-05T06:32:21.468" v="25598" actId="255"/>
          <ac:spMkLst>
            <pc:docMk/>
            <pc:sldMk cId="101794758" sldId="354"/>
            <ac:spMk id="4" creationId="{00000000-0000-0000-0000-000000000000}"/>
          </ac:spMkLst>
        </pc:spChg>
        <pc:graphicFrameChg chg="mod">
          <ac:chgData name="ΑΛΕΞΑΝΔΡΟΣ ΧΑΜΑΪΛΙΔΗΣ" userId="91f84d0e-3170-404c-9a35-1100e6f2232c" providerId="ADAL" clId="{6267334F-9798-4A3D-8F66-6867B6190B26}" dt="2022-05-05T06:25:51.628" v="25431"/>
          <ac:graphicFrameMkLst>
            <pc:docMk/>
            <pc:sldMk cId="101794758" sldId="354"/>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5T06:32:48.486" v="25625" actId="20577"/>
        <pc:sldMkLst>
          <pc:docMk/>
          <pc:sldMk cId="11282444" sldId="355"/>
        </pc:sldMkLst>
        <pc:spChg chg="mod">
          <ac:chgData name="ΑΛΕΞΑΝΔΡΟΣ ΧΑΜΑΪΛΙΔΗΣ" userId="91f84d0e-3170-404c-9a35-1100e6f2232c" providerId="ADAL" clId="{6267334F-9798-4A3D-8F66-6867B6190B26}" dt="2022-05-05T06:32:48.486" v="25625" actId="20577"/>
          <ac:spMkLst>
            <pc:docMk/>
            <pc:sldMk cId="11282444" sldId="355"/>
            <ac:spMk id="4" creationId="{00000000-0000-0000-0000-000000000000}"/>
          </ac:spMkLst>
        </pc:spChg>
        <pc:graphicFrameChg chg="mod">
          <ac:chgData name="ΑΛΕΞΑΝΔΡΟΣ ΧΑΜΑΪΛΙΔΗΣ" userId="91f84d0e-3170-404c-9a35-1100e6f2232c" providerId="ADAL" clId="{6267334F-9798-4A3D-8F66-6867B6190B26}" dt="2022-05-05T06:26:05.956" v="25433"/>
          <ac:graphicFrameMkLst>
            <pc:docMk/>
            <pc:sldMk cId="11282444" sldId="355"/>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5T06:33:30.844" v="25652" actId="255"/>
        <pc:sldMkLst>
          <pc:docMk/>
          <pc:sldMk cId="682973064" sldId="356"/>
        </pc:sldMkLst>
        <pc:spChg chg="mod">
          <ac:chgData name="ΑΛΕΞΑΝΔΡΟΣ ΧΑΜΑΪΛΙΔΗΣ" userId="91f84d0e-3170-404c-9a35-1100e6f2232c" providerId="ADAL" clId="{6267334F-9798-4A3D-8F66-6867B6190B26}" dt="2022-05-05T06:33:30.844" v="25652" actId="255"/>
          <ac:spMkLst>
            <pc:docMk/>
            <pc:sldMk cId="682973064" sldId="356"/>
            <ac:spMk id="4" creationId="{00000000-0000-0000-0000-000000000000}"/>
          </ac:spMkLst>
        </pc:spChg>
        <pc:graphicFrameChg chg="mod">
          <ac:chgData name="ΑΛΕΞΑΝΔΡΟΣ ΧΑΜΑΪΛΙΔΗΣ" userId="91f84d0e-3170-404c-9a35-1100e6f2232c" providerId="ADAL" clId="{6267334F-9798-4A3D-8F66-6867B6190B26}" dt="2022-05-05T06:26:23.539" v="25435"/>
          <ac:graphicFrameMkLst>
            <pc:docMk/>
            <pc:sldMk cId="682973064" sldId="356"/>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5T06:33:54.526" v="25679" actId="20577"/>
        <pc:sldMkLst>
          <pc:docMk/>
          <pc:sldMk cId="2984560800" sldId="357"/>
        </pc:sldMkLst>
        <pc:spChg chg="mod">
          <ac:chgData name="ΑΛΕΞΑΝΔΡΟΣ ΧΑΜΑΪΛΙΔΗΣ" userId="91f84d0e-3170-404c-9a35-1100e6f2232c" providerId="ADAL" clId="{6267334F-9798-4A3D-8F66-6867B6190B26}" dt="2022-05-05T06:33:54.526" v="25679" actId="20577"/>
          <ac:spMkLst>
            <pc:docMk/>
            <pc:sldMk cId="2984560800" sldId="357"/>
            <ac:spMk id="4" creationId="{00000000-0000-0000-0000-000000000000}"/>
          </ac:spMkLst>
        </pc:spChg>
        <pc:graphicFrameChg chg="mod">
          <ac:chgData name="ΑΛΕΞΑΝΔΡΟΣ ΧΑΜΑΪΛΙΔΗΣ" userId="91f84d0e-3170-404c-9a35-1100e6f2232c" providerId="ADAL" clId="{6267334F-9798-4A3D-8F66-6867B6190B26}" dt="2022-05-05T06:26:35.971" v="25437"/>
          <ac:graphicFrameMkLst>
            <pc:docMk/>
            <pc:sldMk cId="2984560800" sldId="357"/>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5T06:34:27.435" v="25706" actId="255"/>
        <pc:sldMkLst>
          <pc:docMk/>
          <pc:sldMk cId="129478043" sldId="358"/>
        </pc:sldMkLst>
        <pc:spChg chg="mod">
          <ac:chgData name="ΑΛΕΞΑΝΔΡΟΣ ΧΑΜΑΪΛΙΔΗΣ" userId="91f84d0e-3170-404c-9a35-1100e6f2232c" providerId="ADAL" clId="{6267334F-9798-4A3D-8F66-6867B6190B26}" dt="2022-05-05T06:34:27.435" v="25706" actId="255"/>
          <ac:spMkLst>
            <pc:docMk/>
            <pc:sldMk cId="129478043" sldId="358"/>
            <ac:spMk id="4" creationId="{00000000-0000-0000-0000-000000000000}"/>
          </ac:spMkLst>
        </pc:spChg>
        <pc:graphicFrameChg chg="mod">
          <ac:chgData name="ΑΛΕΞΑΝΔΡΟΣ ΧΑΜΑΪΛΙΔΗΣ" userId="91f84d0e-3170-404c-9a35-1100e6f2232c" providerId="ADAL" clId="{6267334F-9798-4A3D-8F66-6867B6190B26}" dt="2022-05-05T06:26:51.994" v="25439"/>
          <ac:graphicFrameMkLst>
            <pc:docMk/>
            <pc:sldMk cId="129478043" sldId="358"/>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5T06:34:53.698" v="25733" actId="255"/>
        <pc:sldMkLst>
          <pc:docMk/>
          <pc:sldMk cId="1146676858" sldId="359"/>
        </pc:sldMkLst>
        <pc:spChg chg="mod">
          <ac:chgData name="ΑΛΕΞΑΝΔΡΟΣ ΧΑΜΑΪΛΙΔΗΣ" userId="91f84d0e-3170-404c-9a35-1100e6f2232c" providerId="ADAL" clId="{6267334F-9798-4A3D-8F66-6867B6190B26}" dt="2022-05-05T06:34:53.698" v="25733" actId="255"/>
          <ac:spMkLst>
            <pc:docMk/>
            <pc:sldMk cId="1146676858" sldId="359"/>
            <ac:spMk id="4" creationId="{00000000-0000-0000-0000-000000000000}"/>
          </ac:spMkLst>
        </pc:spChg>
        <pc:graphicFrameChg chg="mod">
          <ac:chgData name="ΑΛΕΞΑΝΔΡΟΣ ΧΑΜΑΪΛΙΔΗΣ" userId="91f84d0e-3170-404c-9a35-1100e6f2232c" providerId="ADAL" clId="{6267334F-9798-4A3D-8F66-6867B6190B26}" dt="2022-05-05T06:27:06.242" v="25441"/>
          <ac:graphicFrameMkLst>
            <pc:docMk/>
            <pc:sldMk cId="1146676858" sldId="359"/>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5T06:35:29.081" v="25760" actId="255"/>
        <pc:sldMkLst>
          <pc:docMk/>
          <pc:sldMk cId="3210165327" sldId="360"/>
        </pc:sldMkLst>
        <pc:spChg chg="mod">
          <ac:chgData name="ΑΛΕΞΑΝΔΡΟΣ ΧΑΜΑΪΛΙΔΗΣ" userId="91f84d0e-3170-404c-9a35-1100e6f2232c" providerId="ADAL" clId="{6267334F-9798-4A3D-8F66-6867B6190B26}" dt="2022-05-05T06:35:29.081" v="25760" actId="255"/>
          <ac:spMkLst>
            <pc:docMk/>
            <pc:sldMk cId="3210165327" sldId="360"/>
            <ac:spMk id="4" creationId="{00000000-0000-0000-0000-000000000000}"/>
          </ac:spMkLst>
        </pc:spChg>
        <pc:graphicFrameChg chg="mod">
          <ac:chgData name="ΑΛΕΞΑΝΔΡΟΣ ΧΑΜΑΪΛΙΔΗΣ" userId="91f84d0e-3170-404c-9a35-1100e6f2232c" providerId="ADAL" clId="{6267334F-9798-4A3D-8F66-6867B6190B26}" dt="2022-05-05T06:27:45.769" v="25443"/>
          <ac:graphicFrameMkLst>
            <pc:docMk/>
            <pc:sldMk cId="3210165327" sldId="360"/>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5T06:36:18.503" v="25814" actId="255"/>
        <pc:sldMkLst>
          <pc:docMk/>
          <pc:sldMk cId="3459585405" sldId="362"/>
        </pc:sldMkLst>
        <pc:spChg chg="mod">
          <ac:chgData name="ΑΛΕΞΑΝΔΡΟΣ ΧΑΜΑΪΛΙΔΗΣ" userId="91f84d0e-3170-404c-9a35-1100e6f2232c" providerId="ADAL" clId="{6267334F-9798-4A3D-8F66-6867B6190B26}" dt="2022-05-05T06:36:18.503" v="25814" actId="255"/>
          <ac:spMkLst>
            <pc:docMk/>
            <pc:sldMk cId="3459585405" sldId="362"/>
            <ac:spMk id="4" creationId="{00000000-0000-0000-0000-000000000000}"/>
          </ac:spMkLst>
        </pc:spChg>
        <pc:graphicFrameChg chg="mod">
          <ac:chgData name="ΑΛΕΞΑΝΔΡΟΣ ΧΑΜΑΪΛΙΔΗΣ" userId="91f84d0e-3170-404c-9a35-1100e6f2232c" providerId="ADAL" clId="{6267334F-9798-4A3D-8F66-6867B6190B26}" dt="2022-05-05T06:28:12.840" v="25447"/>
          <ac:graphicFrameMkLst>
            <pc:docMk/>
            <pc:sldMk cId="3459585405" sldId="362"/>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5T06:36:48.743" v="25841" actId="255"/>
        <pc:sldMkLst>
          <pc:docMk/>
          <pc:sldMk cId="228472981" sldId="363"/>
        </pc:sldMkLst>
        <pc:spChg chg="mod">
          <ac:chgData name="ΑΛΕΞΑΝΔΡΟΣ ΧΑΜΑΪΛΙΔΗΣ" userId="91f84d0e-3170-404c-9a35-1100e6f2232c" providerId="ADAL" clId="{6267334F-9798-4A3D-8F66-6867B6190B26}" dt="2022-05-05T06:36:48.743" v="25841" actId="255"/>
          <ac:spMkLst>
            <pc:docMk/>
            <pc:sldMk cId="228472981" sldId="363"/>
            <ac:spMk id="4" creationId="{00000000-0000-0000-0000-000000000000}"/>
          </ac:spMkLst>
        </pc:spChg>
        <pc:graphicFrameChg chg="mod">
          <ac:chgData name="ΑΛΕΞΑΝΔΡΟΣ ΧΑΜΑΪΛΙΔΗΣ" userId="91f84d0e-3170-404c-9a35-1100e6f2232c" providerId="ADAL" clId="{6267334F-9798-4A3D-8F66-6867B6190B26}" dt="2022-05-05T06:28:27.776" v="25449"/>
          <ac:graphicFrameMkLst>
            <pc:docMk/>
            <pc:sldMk cId="228472981" sldId="363"/>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5T06:35:53.334" v="25787" actId="255"/>
        <pc:sldMkLst>
          <pc:docMk/>
          <pc:sldMk cId="391015712" sldId="364"/>
        </pc:sldMkLst>
        <pc:spChg chg="mod">
          <ac:chgData name="ΑΛΕΞΑΝΔΡΟΣ ΧΑΜΑΪΛΙΔΗΣ" userId="91f84d0e-3170-404c-9a35-1100e6f2232c" providerId="ADAL" clId="{6267334F-9798-4A3D-8F66-6867B6190B26}" dt="2022-05-05T06:35:53.334" v="25787" actId="255"/>
          <ac:spMkLst>
            <pc:docMk/>
            <pc:sldMk cId="391015712" sldId="364"/>
            <ac:spMk id="4" creationId="{00000000-0000-0000-0000-000000000000}"/>
          </ac:spMkLst>
        </pc:spChg>
        <pc:graphicFrameChg chg="mod">
          <ac:chgData name="ΑΛΕΞΑΝΔΡΟΣ ΧΑΜΑΪΛΙΔΗΣ" userId="91f84d0e-3170-404c-9a35-1100e6f2232c" providerId="ADAL" clId="{6267334F-9798-4A3D-8F66-6867B6190B26}" dt="2022-05-05T06:27:59.120" v="25445"/>
          <ac:graphicFrameMkLst>
            <pc:docMk/>
            <pc:sldMk cId="391015712" sldId="364"/>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5T06:37:23.911" v="25876" actId="255"/>
        <pc:sldMkLst>
          <pc:docMk/>
          <pc:sldMk cId="576913710" sldId="365"/>
        </pc:sldMkLst>
        <pc:spChg chg="mod">
          <ac:chgData name="ΑΛΕΞΑΝΔΡΟΣ ΧΑΜΑΪΛΙΔΗΣ" userId="91f84d0e-3170-404c-9a35-1100e6f2232c" providerId="ADAL" clId="{6267334F-9798-4A3D-8F66-6867B6190B26}" dt="2022-05-05T06:37:23.911" v="25876" actId="255"/>
          <ac:spMkLst>
            <pc:docMk/>
            <pc:sldMk cId="576913710" sldId="365"/>
            <ac:spMk id="4" creationId="{00000000-0000-0000-0000-000000000000}"/>
          </ac:spMkLst>
        </pc:spChg>
        <pc:graphicFrameChg chg="mod">
          <ac:chgData name="ΑΛΕΞΑΝΔΡΟΣ ΧΑΜΑΪΛΙΔΗΣ" userId="91f84d0e-3170-404c-9a35-1100e6f2232c" providerId="ADAL" clId="{6267334F-9798-4A3D-8F66-6867B6190B26}" dt="2022-05-05T06:28:41.160" v="25451"/>
          <ac:graphicFrameMkLst>
            <pc:docMk/>
            <pc:sldMk cId="576913710" sldId="365"/>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5T06:37:54.138" v="25905" actId="255"/>
        <pc:sldMkLst>
          <pc:docMk/>
          <pc:sldMk cId="1757939231" sldId="366"/>
        </pc:sldMkLst>
        <pc:spChg chg="mod">
          <ac:chgData name="ΑΛΕΞΑΝΔΡΟΣ ΧΑΜΑΪΛΙΔΗΣ" userId="91f84d0e-3170-404c-9a35-1100e6f2232c" providerId="ADAL" clId="{6267334F-9798-4A3D-8F66-6867B6190B26}" dt="2022-05-05T06:37:54.138" v="25905" actId="255"/>
          <ac:spMkLst>
            <pc:docMk/>
            <pc:sldMk cId="1757939231" sldId="366"/>
            <ac:spMk id="4" creationId="{00000000-0000-0000-0000-000000000000}"/>
          </ac:spMkLst>
        </pc:spChg>
        <pc:graphicFrameChg chg="mod">
          <ac:chgData name="ΑΛΕΞΑΝΔΡΟΣ ΧΑΜΑΪΛΙΔΗΣ" userId="91f84d0e-3170-404c-9a35-1100e6f2232c" providerId="ADAL" clId="{6267334F-9798-4A3D-8F66-6867B6190B26}" dt="2022-05-05T06:28:53.239" v="25453"/>
          <ac:graphicFrameMkLst>
            <pc:docMk/>
            <pc:sldMk cId="1757939231" sldId="366"/>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5T06:38:17.675" v="25932" actId="255"/>
        <pc:sldMkLst>
          <pc:docMk/>
          <pc:sldMk cId="3974958667" sldId="367"/>
        </pc:sldMkLst>
        <pc:spChg chg="mod">
          <ac:chgData name="ΑΛΕΞΑΝΔΡΟΣ ΧΑΜΑΪΛΙΔΗΣ" userId="91f84d0e-3170-404c-9a35-1100e6f2232c" providerId="ADAL" clId="{6267334F-9798-4A3D-8F66-6867B6190B26}" dt="2022-05-05T06:38:17.675" v="25932" actId="255"/>
          <ac:spMkLst>
            <pc:docMk/>
            <pc:sldMk cId="3974958667" sldId="367"/>
            <ac:spMk id="4" creationId="{00000000-0000-0000-0000-000000000000}"/>
          </ac:spMkLst>
        </pc:spChg>
        <pc:graphicFrameChg chg="mod">
          <ac:chgData name="ΑΛΕΞΑΝΔΡΟΣ ΧΑΜΑΪΛΙΔΗΣ" userId="91f84d0e-3170-404c-9a35-1100e6f2232c" providerId="ADAL" clId="{6267334F-9798-4A3D-8F66-6867B6190B26}" dt="2022-05-05T06:29:04.815" v="25455"/>
          <ac:graphicFrameMkLst>
            <pc:docMk/>
            <pc:sldMk cId="3974958667" sldId="367"/>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5T06:38:45.057" v="25959" actId="255"/>
        <pc:sldMkLst>
          <pc:docMk/>
          <pc:sldMk cId="1869734147" sldId="368"/>
        </pc:sldMkLst>
        <pc:spChg chg="mod">
          <ac:chgData name="ΑΛΕΞΑΝΔΡΟΣ ΧΑΜΑΪΛΙΔΗΣ" userId="91f84d0e-3170-404c-9a35-1100e6f2232c" providerId="ADAL" clId="{6267334F-9798-4A3D-8F66-6867B6190B26}" dt="2022-05-05T06:38:45.057" v="25959" actId="255"/>
          <ac:spMkLst>
            <pc:docMk/>
            <pc:sldMk cId="1869734147" sldId="368"/>
            <ac:spMk id="4" creationId="{00000000-0000-0000-0000-000000000000}"/>
          </ac:spMkLst>
        </pc:spChg>
        <pc:graphicFrameChg chg="mod">
          <ac:chgData name="ΑΛΕΞΑΝΔΡΟΣ ΧΑΜΑΪΛΙΔΗΣ" userId="91f84d0e-3170-404c-9a35-1100e6f2232c" providerId="ADAL" clId="{6267334F-9798-4A3D-8F66-6867B6190B26}" dt="2022-05-05T06:29:18.295" v="25457"/>
          <ac:graphicFrameMkLst>
            <pc:docMk/>
            <pc:sldMk cId="1869734147" sldId="368"/>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3T07:50:07.619" v="3401" actId="255"/>
        <pc:sldMkLst>
          <pc:docMk/>
          <pc:sldMk cId="1157043916" sldId="369"/>
        </pc:sldMkLst>
        <pc:spChg chg="mod">
          <ac:chgData name="ΑΛΕΞΑΝΔΡΟΣ ΧΑΜΑΪΛΙΔΗΣ" userId="91f84d0e-3170-404c-9a35-1100e6f2232c" providerId="ADAL" clId="{6267334F-9798-4A3D-8F66-6867B6190B26}" dt="2022-05-03T07:50:07.619" v="3401" actId="255"/>
          <ac:spMkLst>
            <pc:docMk/>
            <pc:sldMk cId="1157043916" sldId="369"/>
            <ac:spMk id="6" creationId="{00000000-0000-0000-0000-000000000000}"/>
          </ac:spMkLst>
        </pc:spChg>
        <pc:graphicFrameChg chg="mod">
          <ac:chgData name="ΑΛΕΞΑΝΔΡΟΣ ΧΑΜΑΪΛΙΔΗΣ" userId="91f84d0e-3170-404c-9a35-1100e6f2232c" providerId="ADAL" clId="{6267334F-9798-4A3D-8F66-6867B6190B26}" dt="2022-05-03T07:49:26.901" v="3344" actId="255"/>
          <ac:graphicFrameMkLst>
            <pc:docMk/>
            <pc:sldMk cId="1157043916" sldId="369"/>
            <ac:graphicFrameMk id="7" creationId="{00000000-0000-0000-0000-000000000000}"/>
          </ac:graphicFrameMkLst>
        </pc:graphicFrameChg>
      </pc:sldChg>
      <pc:sldChg chg="modSp mod">
        <pc:chgData name="ΑΛΕΞΑΝΔΡΟΣ ΧΑΜΑΪΛΙΔΗΣ" userId="91f84d0e-3170-404c-9a35-1100e6f2232c" providerId="ADAL" clId="{6267334F-9798-4A3D-8F66-6867B6190B26}" dt="2022-05-03T08:05:36.488" v="4618" actId="255"/>
        <pc:sldMkLst>
          <pc:docMk/>
          <pc:sldMk cId="559179881" sldId="370"/>
        </pc:sldMkLst>
        <pc:spChg chg="mod">
          <ac:chgData name="ΑΛΕΞΑΝΔΡΟΣ ΧΑΜΑΪΛΙΔΗΣ" userId="91f84d0e-3170-404c-9a35-1100e6f2232c" providerId="ADAL" clId="{6267334F-9798-4A3D-8F66-6867B6190B26}" dt="2022-05-03T07:58:57.077" v="4133" actId="255"/>
          <ac:spMkLst>
            <pc:docMk/>
            <pc:sldMk cId="559179881" sldId="370"/>
            <ac:spMk id="6" creationId="{00000000-0000-0000-0000-000000000000}"/>
          </ac:spMkLst>
        </pc:spChg>
        <pc:graphicFrameChg chg="mod">
          <ac:chgData name="ΑΛΕΞΑΝΔΡΟΣ ΧΑΜΑΪΛΙΔΗΣ" userId="91f84d0e-3170-404c-9a35-1100e6f2232c" providerId="ADAL" clId="{6267334F-9798-4A3D-8F66-6867B6190B26}" dt="2022-05-03T08:05:36.488" v="4618" actId="255"/>
          <ac:graphicFrameMkLst>
            <pc:docMk/>
            <pc:sldMk cId="559179881" sldId="370"/>
            <ac:graphicFrameMk id="7" creationId="{00000000-0000-0000-0000-000000000000}"/>
          </ac:graphicFrameMkLst>
        </pc:graphicFrameChg>
      </pc:sldChg>
      <pc:sldChg chg="modSp mod">
        <pc:chgData name="ΑΛΕΞΑΝΔΡΟΣ ΧΑΜΑΪΛΙΔΗΣ" userId="91f84d0e-3170-404c-9a35-1100e6f2232c" providerId="ADAL" clId="{6267334F-9798-4A3D-8F66-6867B6190B26}" dt="2022-05-03T08:15:07.284" v="5580" actId="20577"/>
        <pc:sldMkLst>
          <pc:docMk/>
          <pc:sldMk cId="3796815186" sldId="371"/>
        </pc:sldMkLst>
        <pc:spChg chg="mod">
          <ac:chgData name="ΑΛΕΞΑΝΔΡΟΣ ΧΑΜΑΪΛΙΔΗΣ" userId="91f84d0e-3170-404c-9a35-1100e6f2232c" providerId="ADAL" clId="{6267334F-9798-4A3D-8F66-6867B6190B26}" dt="2022-05-03T07:58:09.966" v="4074" actId="255"/>
          <ac:spMkLst>
            <pc:docMk/>
            <pc:sldMk cId="3796815186" sldId="371"/>
            <ac:spMk id="7" creationId="{00000000-0000-0000-0000-000000000000}"/>
          </ac:spMkLst>
        </pc:spChg>
        <pc:graphicFrameChg chg="mod">
          <ac:chgData name="ΑΛΕΞΑΝΔΡΟΣ ΧΑΜΑΪΛΙΔΗΣ" userId="91f84d0e-3170-404c-9a35-1100e6f2232c" providerId="ADAL" clId="{6267334F-9798-4A3D-8F66-6867B6190B26}" dt="2022-05-03T08:15:07.284" v="5580" actId="20577"/>
          <ac:graphicFrameMkLst>
            <pc:docMk/>
            <pc:sldMk cId="3796815186" sldId="371"/>
            <ac:graphicFrameMk id="8" creationId="{00000000-0000-0000-0000-000000000000}"/>
          </ac:graphicFrameMkLst>
        </pc:graphicFrameChg>
      </pc:sldChg>
      <pc:sldChg chg="modSp mod">
        <pc:chgData name="ΑΛΕΞΑΝΔΡΟΣ ΧΑΜΑΪΛΙΔΗΣ" userId="91f84d0e-3170-404c-9a35-1100e6f2232c" providerId="ADAL" clId="{6267334F-9798-4A3D-8F66-6867B6190B26}" dt="2022-05-03T10:16:43.280" v="12212" actId="20577"/>
        <pc:sldMkLst>
          <pc:docMk/>
          <pc:sldMk cId="53184506" sldId="372"/>
        </pc:sldMkLst>
        <pc:spChg chg="mod">
          <ac:chgData name="ΑΛΕΞΑΝΔΡΟΣ ΧΑΜΑΪΛΙΔΗΣ" userId="91f84d0e-3170-404c-9a35-1100e6f2232c" providerId="ADAL" clId="{6267334F-9798-4A3D-8F66-6867B6190B26}" dt="2022-05-03T07:57:06.748" v="4007" actId="255"/>
          <ac:spMkLst>
            <pc:docMk/>
            <pc:sldMk cId="53184506" sldId="372"/>
            <ac:spMk id="6" creationId="{00000000-0000-0000-0000-000000000000}"/>
          </ac:spMkLst>
        </pc:spChg>
        <pc:graphicFrameChg chg="mod">
          <ac:chgData name="ΑΛΕΞΑΝΔΡΟΣ ΧΑΜΑΪΛΙΔΗΣ" userId="91f84d0e-3170-404c-9a35-1100e6f2232c" providerId="ADAL" clId="{6267334F-9798-4A3D-8F66-6867B6190B26}" dt="2022-05-03T10:16:43.280" v="12212" actId="20577"/>
          <ac:graphicFrameMkLst>
            <pc:docMk/>
            <pc:sldMk cId="53184506" sldId="372"/>
            <ac:graphicFrameMk id="7" creationId="{00000000-0000-0000-0000-000000000000}"/>
          </ac:graphicFrameMkLst>
        </pc:graphicFrameChg>
      </pc:sldChg>
      <pc:sldChg chg="modSp mod">
        <pc:chgData name="ΑΛΕΞΑΝΔΡΟΣ ΧΑΜΑΪΛΙΔΗΣ" userId="91f84d0e-3170-404c-9a35-1100e6f2232c" providerId="ADAL" clId="{6267334F-9798-4A3D-8F66-6867B6190B26}" dt="2022-05-03T07:56:28.614" v="3947" actId="20577"/>
        <pc:sldMkLst>
          <pc:docMk/>
          <pc:sldMk cId="765738462" sldId="373"/>
        </pc:sldMkLst>
        <pc:spChg chg="mod">
          <ac:chgData name="ΑΛΕΞΑΝΔΡΟΣ ΧΑΜΑΪΛΙΔΗΣ" userId="91f84d0e-3170-404c-9a35-1100e6f2232c" providerId="ADAL" clId="{6267334F-9798-4A3D-8F66-6867B6190B26}" dt="2022-05-03T07:56:28.614" v="3947" actId="20577"/>
          <ac:spMkLst>
            <pc:docMk/>
            <pc:sldMk cId="765738462" sldId="373"/>
            <ac:spMk id="7" creationId="{00000000-0000-0000-0000-000000000000}"/>
          </ac:spMkLst>
        </pc:spChg>
        <pc:graphicFrameChg chg="mod">
          <ac:chgData name="ΑΛΕΞΑΝΔΡΟΣ ΧΑΜΑΪΛΙΔΗΣ" userId="91f84d0e-3170-404c-9a35-1100e6f2232c" providerId="ADAL" clId="{6267334F-9798-4A3D-8F66-6867B6190B26}" dt="2022-05-03T07:55:09.858" v="3882" actId="255"/>
          <ac:graphicFrameMkLst>
            <pc:docMk/>
            <pc:sldMk cId="765738462" sldId="373"/>
            <ac:graphicFrameMk id="8" creationId="{00000000-0000-0000-0000-000000000000}"/>
          </ac:graphicFrameMkLst>
        </pc:graphicFrameChg>
      </pc:sldChg>
      <pc:sldChg chg="modSp mod">
        <pc:chgData name="ΑΛΕΞΑΝΔΡΟΣ ΧΑΜΑΪΛΙΔΗΣ" userId="91f84d0e-3170-404c-9a35-1100e6f2232c" providerId="ADAL" clId="{6267334F-9798-4A3D-8F66-6867B6190B26}" dt="2022-05-03T07:43:27.768" v="2873" actId="255"/>
        <pc:sldMkLst>
          <pc:docMk/>
          <pc:sldMk cId="3343582905" sldId="374"/>
        </pc:sldMkLst>
        <pc:spChg chg="mod">
          <ac:chgData name="ΑΛΕΞΑΝΔΡΟΣ ΧΑΜΑΪΛΙΔΗΣ" userId="91f84d0e-3170-404c-9a35-1100e6f2232c" providerId="ADAL" clId="{6267334F-9798-4A3D-8F66-6867B6190B26}" dt="2022-05-03T07:43:27.768" v="2873" actId="255"/>
          <ac:spMkLst>
            <pc:docMk/>
            <pc:sldMk cId="3343582905" sldId="374"/>
            <ac:spMk id="6" creationId="{00000000-0000-0000-0000-000000000000}"/>
          </ac:spMkLst>
        </pc:spChg>
        <pc:graphicFrameChg chg="mod">
          <ac:chgData name="ΑΛΕΞΑΝΔΡΟΣ ΧΑΜΑΪΛΙΔΗΣ" userId="91f84d0e-3170-404c-9a35-1100e6f2232c" providerId="ADAL" clId="{6267334F-9798-4A3D-8F66-6867B6190B26}" dt="2022-05-03T07:42:47.404" v="2816" actId="255"/>
          <ac:graphicFrameMkLst>
            <pc:docMk/>
            <pc:sldMk cId="3343582905" sldId="374"/>
            <ac:graphicFrameMk id="7" creationId="{00000000-0000-0000-0000-000000000000}"/>
          </ac:graphicFrameMkLst>
        </pc:graphicFrameChg>
      </pc:sldChg>
      <pc:sldChg chg="modSp mod">
        <pc:chgData name="ΑΛΕΞΑΝΔΡΟΣ ΧΑΜΑΪΛΙΔΗΣ" userId="91f84d0e-3170-404c-9a35-1100e6f2232c" providerId="ADAL" clId="{6267334F-9798-4A3D-8F66-6867B6190B26}" dt="2022-05-03T12:04:28.622" v="15310"/>
        <pc:sldMkLst>
          <pc:docMk/>
          <pc:sldMk cId="4279396291" sldId="379"/>
        </pc:sldMkLst>
        <pc:spChg chg="mod">
          <ac:chgData name="ΑΛΕΞΑΝΔΡΟΣ ΧΑΜΑΪΛΙΔΗΣ" userId="91f84d0e-3170-404c-9a35-1100e6f2232c" providerId="ADAL" clId="{6267334F-9798-4A3D-8F66-6867B6190B26}" dt="2022-05-03T11:57:00.641" v="15282" actId="255"/>
          <ac:spMkLst>
            <pc:docMk/>
            <pc:sldMk cId="4279396291" sldId="379"/>
            <ac:spMk id="5" creationId="{00000000-0000-0000-0000-000000000000}"/>
          </ac:spMkLst>
        </pc:spChg>
        <pc:graphicFrameChg chg="mod">
          <ac:chgData name="ΑΛΕΞΑΝΔΡΟΣ ΧΑΜΑΪΛΙΔΗΣ" userId="91f84d0e-3170-404c-9a35-1100e6f2232c" providerId="ADAL" clId="{6267334F-9798-4A3D-8F66-6867B6190B26}" dt="2022-05-03T12:04:28.622" v="15310"/>
          <ac:graphicFrameMkLst>
            <pc:docMk/>
            <pc:sldMk cId="4279396291" sldId="379"/>
            <ac:graphicFrameMk id="4" creationId="{00000000-0000-0000-0000-000000000000}"/>
          </ac:graphicFrameMkLst>
        </pc:graphicFrameChg>
      </pc:sldChg>
      <pc:sldChg chg="modSp mod">
        <pc:chgData name="ΑΛΕΞΑΝΔΡΟΣ ΧΑΜΑΪΛΙΔΗΣ" userId="91f84d0e-3170-404c-9a35-1100e6f2232c" providerId="ADAL" clId="{6267334F-9798-4A3D-8F66-6867B6190B26}" dt="2022-05-03T12:05:02.993" v="15312"/>
        <pc:sldMkLst>
          <pc:docMk/>
          <pc:sldMk cId="501612021" sldId="380"/>
        </pc:sldMkLst>
        <pc:spChg chg="mod">
          <ac:chgData name="ΑΛΕΞΑΝΔΡΟΣ ΧΑΜΑΪΛΙΔΗΣ" userId="91f84d0e-3170-404c-9a35-1100e6f2232c" providerId="ADAL" clId="{6267334F-9798-4A3D-8F66-6867B6190B26}" dt="2022-05-03T11:56:49.729" v="15281" actId="255"/>
          <ac:spMkLst>
            <pc:docMk/>
            <pc:sldMk cId="501612021" sldId="380"/>
            <ac:spMk id="5" creationId="{00000000-0000-0000-0000-000000000000}"/>
          </ac:spMkLst>
        </pc:spChg>
        <pc:graphicFrameChg chg="mod">
          <ac:chgData name="ΑΛΕΞΑΝΔΡΟΣ ΧΑΜΑΪΛΙΔΗΣ" userId="91f84d0e-3170-404c-9a35-1100e6f2232c" providerId="ADAL" clId="{6267334F-9798-4A3D-8F66-6867B6190B26}" dt="2022-05-03T12:05:02.993" v="15312"/>
          <ac:graphicFrameMkLst>
            <pc:docMk/>
            <pc:sldMk cId="501612021" sldId="380"/>
            <ac:graphicFrameMk id="4" creationId="{00000000-0000-0000-0000-000000000000}"/>
          </ac:graphicFrameMkLst>
        </pc:graphicFrameChg>
      </pc:sldChg>
      <pc:sldChg chg="modSp mod">
        <pc:chgData name="ΑΛΕΞΑΝΔΡΟΣ ΧΑΜΑΪΛΙΔΗΣ" userId="91f84d0e-3170-404c-9a35-1100e6f2232c" providerId="ADAL" clId="{6267334F-9798-4A3D-8F66-6867B6190B26}" dt="2022-05-05T10:25:25.001" v="28593"/>
        <pc:sldMkLst>
          <pc:docMk/>
          <pc:sldMk cId="4107070830" sldId="381"/>
        </pc:sldMkLst>
        <pc:spChg chg="mod">
          <ac:chgData name="ΑΛΕΞΑΝΔΡΟΣ ΧΑΜΑΪΛΙΔΗΣ" userId="91f84d0e-3170-404c-9a35-1100e6f2232c" providerId="ADAL" clId="{6267334F-9798-4A3D-8F66-6867B6190B26}" dt="2022-05-03T11:56:40.651" v="15280" actId="255"/>
          <ac:spMkLst>
            <pc:docMk/>
            <pc:sldMk cId="4107070830" sldId="381"/>
            <ac:spMk id="5" creationId="{00000000-0000-0000-0000-000000000000}"/>
          </ac:spMkLst>
        </pc:spChg>
        <pc:graphicFrameChg chg="mod">
          <ac:chgData name="ΑΛΕΞΑΝΔΡΟΣ ΧΑΜΑΪΛΙΔΗΣ" userId="91f84d0e-3170-404c-9a35-1100e6f2232c" providerId="ADAL" clId="{6267334F-9798-4A3D-8F66-6867B6190B26}" dt="2022-05-05T10:25:25.001" v="28593"/>
          <ac:graphicFrameMkLst>
            <pc:docMk/>
            <pc:sldMk cId="4107070830" sldId="381"/>
            <ac:graphicFrameMk id="4" creationId="{00000000-0000-0000-0000-000000000000}"/>
          </ac:graphicFrameMkLst>
        </pc:graphicFrameChg>
      </pc:sldChg>
      <pc:sldChg chg="modSp mod ord">
        <pc:chgData name="ΑΛΕΞΑΝΔΡΟΣ ΧΑΜΑΪΛΙΔΗΣ" userId="91f84d0e-3170-404c-9a35-1100e6f2232c" providerId="ADAL" clId="{6267334F-9798-4A3D-8F66-6867B6190B26}" dt="2022-05-05T08:51:59.105" v="28539" actId="20578"/>
        <pc:sldMkLst>
          <pc:docMk/>
          <pc:sldMk cId="145642990" sldId="382"/>
        </pc:sldMkLst>
        <pc:spChg chg="mod">
          <ac:chgData name="ΑΛΕΞΑΝΔΡΟΣ ΧΑΜΑΪΛΙΔΗΣ" userId="91f84d0e-3170-404c-9a35-1100e6f2232c" providerId="ADAL" clId="{6267334F-9798-4A3D-8F66-6867B6190B26}" dt="2022-05-03T12:05:36.773" v="15313" actId="207"/>
          <ac:spMkLst>
            <pc:docMk/>
            <pc:sldMk cId="145642990" sldId="382"/>
            <ac:spMk id="3" creationId="{00000000-0000-0000-0000-000000000000}"/>
          </ac:spMkLst>
        </pc:spChg>
        <pc:spChg chg="mod">
          <ac:chgData name="ΑΛΕΞΑΝΔΡΟΣ ΧΑΜΑΪΛΙΔΗΣ" userId="91f84d0e-3170-404c-9a35-1100e6f2232c" providerId="ADAL" clId="{6267334F-9798-4A3D-8F66-6867B6190B26}" dt="2022-05-03T11:56:11.322" v="15275" actId="255"/>
          <ac:spMkLst>
            <pc:docMk/>
            <pc:sldMk cId="145642990" sldId="382"/>
            <ac:spMk id="5" creationId="{00000000-0000-0000-0000-000000000000}"/>
          </ac:spMkLst>
        </pc:spChg>
        <pc:graphicFrameChg chg="mod">
          <ac:chgData name="ΑΛΕΞΑΝΔΡΟΣ ΧΑΜΑΪΛΙΔΗΣ" userId="91f84d0e-3170-404c-9a35-1100e6f2232c" providerId="ADAL" clId="{6267334F-9798-4A3D-8F66-6867B6190B26}" dt="2022-05-03T12:05:56.538" v="15315"/>
          <ac:graphicFrameMkLst>
            <pc:docMk/>
            <pc:sldMk cId="145642990" sldId="382"/>
            <ac:graphicFrameMk id="4" creationId="{00000000-0000-0000-0000-000000000000}"/>
          </ac:graphicFrameMkLst>
        </pc:graphicFrameChg>
      </pc:sldChg>
      <pc:sldChg chg="modSp mod">
        <pc:chgData name="ΑΛΕΞΑΝΔΡΟΣ ΧΑΜΑΪΛΙΔΗΣ" userId="91f84d0e-3170-404c-9a35-1100e6f2232c" providerId="ADAL" clId="{6267334F-9798-4A3D-8F66-6867B6190B26}" dt="2022-05-04T06:40:47.691" v="15847" actId="255"/>
        <pc:sldMkLst>
          <pc:docMk/>
          <pc:sldMk cId="3812855788" sldId="388"/>
        </pc:sldMkLst>
        <pc:spChg chg="mod">
          <ac:chgData name="ΑΛΕΞΑΝΔΡΟΣ ΧΑΜΑΪΛΙΔΗΣ" userId="91f84d0e-3170-404c-9a35-1100e6f2232c" providerId="ADAL" clId="{6267334F-9798-4A3D-8F66-6867B6190B26}" dt="2022-05-04T06:38:03.881" v="15831" actId="1076"/>
          <ac:spMkLst>
            <pc:docMk/>
            <pc:sldMk cId="3812855788" sldId="388"/>
            <ac:spMk id="3" creationId="{00000000-0000-0000-0000-000000000000}"/>
          </ac:spMkLst>
        </pc:spChg>
        <pc:spChg chg="mod">
          <ac:chgData name="ΑΛΕΞΑΝΔΡΟΣ ΧΑΜΑΪΛΙΔΗΣ" userId="91f84d0e-3170-404c-9a35-1100e6f2232c" providerId="ADAL" clId="{6267334F-9798-4A3D-8F66-6867B6190B26}" dt="2022-05-04T06:38:57.938" v="15834" actId="255"/>
          <ac:spMkLst>
            <pc:docMk/>
            <pc:sldMk cId="3812855788" sldId="388"/>
            <ac:spMk id="5" creationId="{00000000-0000-0000-0000-000000000000}"/>
          </ac:spMkLst>
        </pc:spChg>
        <pc:graphicFrameChg chg="mod">
          <ac:chgData name="ΑΛΕΞΑΝΔΡΟΣ ΧΑΜΑΪΛΙΔΗΣ" userId="91f84d0e-3170-404c-9a35-1100e6f2232c" providerId="ADAL" clId="{6267334F-9798-4A3D-8F66-6867B6190B26}" dt="2022-05-04T06:40:47.691" v="15847" actId="255"/>
          <ac:graphicFrameMkLst>
            <pc:docMk/>
            <pc:sldMk cId="3812855788" sldId="388"/>
            <ac:graphicFrameMk id="4" creationId="{00000000-0000-0000-0000-000000000000}"/>
          </ac:graphicFrameMkLst>
        </pc:graphicFrameChg>
      </pc:sldChg>
      <pc:sldChg chg="modSp mod">
        <pc:chgData name="ΑΛΕΞΑΝΔΡΟΣ ΧΑΜΑΪΛΙΔΗΣ" userId="91f84d0e-3170-404c-9a35-1100e6f2232c" providerId="ADAL" clId="{6267334F-9798-4A3D-8F66-6867B6190B26}" dt="2022-05-04T08:20:15.206" v="19839" actId="255"/>
        <pc:sldMkLst>
          <pc:docMk/>
          <pc:sldMk cId="1674514782" sldId="390"/>
        </pc:sldMkLst>
        <pc:spChg chg="mod">
          <ac:chgData name="ΑΛΕΞΑΝΔΡΟΣ ΧΑΜΑΪΛΙΔΗΣ" userId="91f84d0e-3170-404c-9a35-1100e6f2232c" providerId="ADAL" clId="{6267334F-9798-4A3D-8F66-6867B6190B26}" dt="2022-05-04T08:18:45.347" v="19826" actId="255"/>
          <ac:spMkLst>
            <pc:docMk/>
            <pc:sldMk cId="1674514782" sldId="390"/>
            <ac:spMk id="4" creationId="{00000000-0000-0000-0000-000000000000}"/>
          </ac:spMkLst>
        </pc:spChg>
        <pc:spChg chg="mod">
          <ac:chgData name="ΑΛΕΞΑΝΔΡΟΣ ΧΑΜΑΪΛΙΔΗΣ" userId="91f84d0e-3170-404c-9a35-1100e6f2232c" providerId="ADAL" clId="{6267334F-9798-4A3D-8F66-6867B6190B26}" dt="2022-05-04T08:18:52.351" v="19827" actId="255"/>
          <ac:spMkLst>
            <pc:docMk/>
            <pc:sldMk cId="1674514782" sldId="390"/>
            <ac:spMk id="5" creationId="{00000000-0000-0000-0000-000000000000}"/>
          </ac:spMkLst>
        </pc:spChg>
        <pc:graphicFrameChg chg="mod">
          <ac:chgData name="ΑΛΕΞΑΝΔΡΟΣ ΧΑΜΑΪΛΙΔΗΣ" userId="91f84d0e-3170-404c-9a35-1100e6f2232c" providerId="ADAL" clId="{6267334F-9798-4A3D-8F66-6867B6190B26}" dt="2022-05-04T08:20:15.206" v="19839" actId="255"/>
          <ac:graphicFrameMkLst>
            <pc:docMk/>
            <pc:sldMk cId="1674514782" sldId="390"/>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0:05:35.162" v="21364" actId="255"/>
        <pc:sldMkLst>
          <pc:docMk/>
          <pc:sldMk cId="1985258938" sldId="391"/>
        </pc:sldMkLst>
        <pc:spChg chg="mod">
          <ac:chgData name="ΑΛΕΞΑΝΔΡΟΣ ΧΑΜΑΪΛΙΔΗΣ" userId="91f84d0e-3170-404c-9a35-1100e6f2232c" providerId="ADAL" clId="{6267334F-9798-4A3D-8F66-6867B6190B26}" dt="2022-05-04T10:05:30.346" v="21363" actId="255"/>
          <ac:spMkLst>
            <pc:docMk/>
            <pc:sldMk cId="1985258938" sldId="391"/>
            <ac:spMk id="4" creationId="{00000000-0000-0000-0000-000000000000}"/>
          </ac:spMkLst>
        </pc:spChg>
        <pc:spChg chg="mod">
          <ac:chgData name="ΑΛΕΞΑΝΔΡΟΣ ΧΑΜΑΪΛΙΔΗΣ" userId="91f84d0e-3170-404c-9a35-1100e6f2232c" providerId="ADAL" clId="{6267334F-9798-4A3D-8F66-6867B6190B26}" dt="2022-05-04T10:05:35.162" v="21364" actId="255"/>
          <ac:spMkLst>
            <pc:docMk/>
            <pc:sldMk cId="1985258938" sldId="391"/>
            <ac:spMk id="5" creationId="{00000000-0000-0000-0000-000000000000}"/>
          </ac:spMkLst>
        </pc:spChg>
        <pc:graphicFrameChg chg="mod">
          <ac:chgData name="ΑΛΕΞΑΝΔΡΟΣ ΧΑΜΑΪΛΙΔΗΣ" userId="91f84d0e-3170-404c-9a35-1100e6f2232c" providerId="ADAL" clId="{6267334F-9798-4A3D-8F66-6867B6190B26}" dt="2022-05-04T10:05:02.830" v="21335" actId="255"/>
          <ac:graphicFrameMkLst>
            <pc:docMk/>
            <pc:sldMk cId="1985258938" sldId="391"/>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0:07:44.569" v="21407" actId="313"/>
        <pc:sldMkLst>
          <pc:docMk/>
          <pc:sldMk cId="4200882813" sldId="392"/>
        </pc:sldMkLst>
        <pc:spChg chg="mod">
          <ac:chgData name="ΑΛΕΞΑΝΔΡΟΣ ΧΑΜΑΪΛΙΔΗΣ" userId="91f84d0e-3170-404c-9a35-1100e6f2232c" providerId="ADAL" clId="{6267334F-9798-4A3D-8F66-6867B6190B26}" dt="2022-05-04T10:06:05.950" v="21392" actId="255"/>
          <ac:spMkLst>
            <pc:docMk/>
            <pc:sldMk cId="4200882813" sldId="392"/>
            <ac:spMk id="4" creationId="{00000000-0000-0000-0000-000000000000}"/>
          </ac:spMkLst>
        </pc:spChg>
        <pc:spChg chg="mod">
          <ac:chgData name="ΑΛΕΞΑΝΔΡΟΣ ΧΑΜΑΪΛΙΔΗΣ" userId="91f84d0e-3170-404c-9a35-1100e6f2232c" providerId="ADAL" clId="{6267334F-9798-4A3D-8F66-6867B6190B26}" dt="2022-05-04T10:07:44.569" v="21407" actId="313"/>
          <ac:spMkLst>
            <pc:docMk/>
            <pc:sldMk cId="4200882813" sldId="392"/>
            <ac:spMk id="5" creationId="{00000000-0000-0000-0000-000000000000}"/>
          </ac:spMkLst>
        </pc:spChg>
        <pc:graphicFrameChg chg="mod">
          <ac:chgData name="ΑΛΕΞΑΝΔΡΟΣ ΧΑΜΑΪΛΙΔΗΣ" userId="91f84d0e-3170-404c-9a35-1100e6f2232c" providerId="ADAL" clId="{6267334F-9798-4A3D-8F66-6867B6190B26}" dt="2022-05-04T10:07:23.774" v="21406" actId="255"/>
          <ac:graphicFrameMkLst>
            <pc:docMk/>
            <pc:sldMk cId="4200882813" sldId="392"/>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0:52:58.119" v="21685"/>
        <pc:sldMkLst>
          <pc:docMk/>
          <pc:sldMk cId="2945986233" sldId="393"/>
        </pc:sldMkLst>
        <pc:spChg chg="mod">
          <ac:chgData name="ΑΛΕΞΑΝΔΡΟΣ ΧΑΜΑΪΛΙΔΗΣ" userId="91f84d0e-3170-404c-9a35-1100e6f2232c" providerId="ADAL" clId="{6267334F-9798-4A3D-8F66-6867B6190B26}" dt="2022-05-04T10:51:42.983" v="21640" actId="20577"/>
          <ac:spMkLst>
            <pc:docMk/>
            <pc:sldMk cId="2945986233" sldId="393"/>
            <ac:spMk id="4" creationId="{00000000-0000-0000-0000-000000000000}"/>
          </ac:spMkLst>
        </pc:spChg>
        <pc:spChg chg="mod">
          <ac:chgData name="ΑΛΕΞΑΝΔΡΟΣ ΧΑΜΑΪΛΙΔΗΣ" userId="91f84d0e-3170-404c-9a35-1100e6f2232c" providerId="ADAL" clId="{6267334F-9798-4A3D-8F66-6867B6190B26}" dt="2022-05-04T10:52:17.797" v="21683" actId="20577"/>
          <ac:spMkLst>
            <pc:docMk/>
            <pc:sldMk cId="2945986233" sldId="393"/>
            <ac:spMk id="5" creationId="{00000000-0000-0000-0000-000000000000}"/>
          </ac:spMkLst>
        </pc:spChg>
        <pc:graphicFrameChg chg="mod">
          <ac:chgData name="ΑΛΕΞΑΝΔΡΟΣ ΧΑΜΑΪΛΙΔΗΣ" userId="91f84d0e-3170-404c-9a35-1100e6f2232c" providerId="ADAL" clId="{6267334F-9798-4A3D-8F66-6867B6190B26}" dt="2022-05-04T10:52:58.119" v="21685"/>
          <ac:graphicFrameMkLst>
            <pc:docMk/>
            <pc:sldMk cId="2945986233" sldId="393"/>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0:56:40.178" v="21796"/>
        <pc:sldMkLst>
          <pc:docMk/>
          <pc:sldMk cId="2279788397" sldId="394"/>
        </pc:sldMkLst>
        <pc:spChg chg="mod">
          <ac:chgData name="ΑΛΕΞΑΝΔΡΟΣ ΧΑΜΑΪΛΙΔΗΣ" userId="91f84d0e-3170-404c-9a35-1100e6f2232c" providerId="ADAL" clId="{6267334F-9798-4A3D-8F66-6867B6190B26}" dt="2022-05-04T10:56:05.197" v="21793" actId="255"/>
          <ac:spMkLst>
            <pc:docMk/>
            <pc:sldMk cId="2279788397" sldId="394"/>
            <ac:spMk id="4" creationId="{00000000-0000-0000-0000-000000000000}"/>
          </ac:spMkLst>
        </pc:spChg>
        <pc:spChg chg="mod">
          <ac:chgData name="ΑΛΕΞΑΝΔΡΟΣ ΧΑΜΑΪΛΙΔΗΣ" userId="91f84d0e-3170-404c-9a35-1100e6f2232c" providerId="ADAL" clId="{6267334F-9798-4A3D-8F66-6867B6190B26}" dt="2022-05-04T10:56:12.263" v="21794" actId="255"/>
          <ac:spMkLst>
            <pc:docMk/>
            <pc:sldMk cId="2279788397" sldId="394"/>
            <ac:spMk id="5" creationId="{00000000-0000-0000-0000-000000000000}"/>
          </ac:spMkLst>
        </pc:spChg>
        <pc:graphicFrameChg chg="mod">
          <ac:chgData name="ΑΛΕΞΑΝΔΡΟΣ ΧΑΜΑΪΛΙΔΗΣ" userId="91f84d0e-3170-404c-9a35-1100e6f2232c" providerId="ADAL" clId="{6267334F-9798-4A3D-8F66-6867B6190B26}" dt="2022-05-04T10:56:40.178" v="21796"/>
          <ac:graphicFrameMkLst>
            <pc:docMk/>
            <pc:sldMk cId="2279788397" sldId="394"/>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0:58:30.566" v="21854"/>
        <pc:sldMkLst>
          <pc:docMk/>
          <pc:sldMk cId="1479247432" sldId="395"/>
        </pc:sldMkLst>
        <pc:spChg chg="mod">
          <ac:chgData name="ΑΛΕΞΑΝΔΡΟΣ ΧΑΜΑΪΛΙΔΗΣ" userId="91f84d0e-3170-404c-9a35-1100e6f2232c" providerId="ADAL" clId="{6267334F-9798-4A3D-8F66-6867B6190B26}" dt="2022-05-04T10:58:03.987" v="21850" actId="255"/>
          <ac:spMkLst>
            <pc:docMk/>
            <pc:sldMk cId="1479247432" sldId="395"/>
            <ac:spMk id="4" creationId="{00000000-0000-0000-0000-000000000000}"/>
          </ac:spMkLst>
        </pc:spChg>
        <pc:spChg chg="mod">
          <ac:chgData name="ΑΛΕΞΑΝΔΡΟΣ ΧΑΜΑΪΛΙΔΗΣ" userId="91f84d0e-3170-404c-9a35-1100e6f2232c" providerId="ADAL" clId="{6267334F-9798-4A3D-8F66-6867B6190B26}" dt="2022-05-04T10:57:47.541" v="21848" actId="255"/>
          <ac:spMkLst>
            <pc:docMk/>
            <pc:sldMk cId="1479247432" sldId="395"/>
            <ac:spMk id="5" creationId="{00000000-0000-0000-0000-000000000000}"/>
          </ac:spMkLst>
        </pc:spChg>
        <pc:graphicFrameChg chg="mod">
          <ac:chgData name="ΑΛΕΞΑΝΔΡΟΣ ΧΑΜΑΪΛΙΔΗΣ" userId="91f84d0e-3170-404c-9a35-1100e6f2232c" providerId="ADAL" clId="{6267334F-9798-4A3D-8F66-6867B6190B26}" dt="2022-05-04T10:58:30.566" v="21854"/>
          <ac:graphicFrameMkLst>
            <pc:docMk/>
            <pc:sldMk cId="1479247432" sldId="395"/>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1:01:06.087" v="21962"/>
        <pc:sldMkLst>
          <pc:docMk/>
          <pc:sldMk cId="683696295" sldId="396"/>
        </pc:sldMkLst>
        <pc:spChg chg="mod">
          <ac:chgData name="ΑΛΕΞΑΝΔΡΟΣ ΧΑΜΑΪΛΙΔΗΣ" userId="91f84d0e-3170-404c-9a35-1100e6f2232c" providerId="ADAL" clId="{6267334F-9798-4A3D-8F66-6867B6190B26}" dt="2022-05-04T11:00:27.506" v="21957" actId="255"/>
          <ac:spMkLst>
            <pc:docMk/>
            <pc:sldMk cId="683696295" sldId="396"/>
            <ac:spMk id="4" creationId="{00000000-0000-0000-0000-000000000000}"/>
          </ac:spMkLst>
        </pc:spChg>
        <pc:spChg chg="mod">
          <ac:chgData name="ΑΛΕΞΑΝΔΡΟΣ ΧΑΜΑΪΛΙΔΗΣ" userId="91f84d0e-3170-404c-9a35-1100e6f2232c" providerId="ADAL" clId="{6267334F-9798-4A3D-8F66-6867B6190B26}" dt="2022-05-04T11:00:50.911" v="21960" actId="14100"/>
          <ac:spMkLst>
            <pc:docMk/>
            <pc:sldMk cId="683696295" sldId="396"/>
            <ac:spMk id="5" creationId="{00000000-0000-0000-0000-000000000000}"/>
          </ac:spMkLst>
        </pc:spChg>
        <pc:graphicFrameChg chg="mod">
          <ac:chgData name="ΑΛΕΞΑΝΔΡΟΣ ΧΑΜΑΪΛΙΔΗΣ" userId="91f84d0e-3170-404c-9a35-1100e6f2232c" providerId="ADAL" clId="{6267334F-9798-4A3D-8F66-6867B6190B26}" dt="2022-05-04T11:01:06.087" v="21962"/>
          <ac:graphicFrameMkLst>
            <pc:docMk/>
            <pc:sldMk cId="683696295" sldId="396"/>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1:16:25.927" v="22440" actId="255"/>
        <pc:sldMkLst>
          <pc:docMk/>
          <pc:sldMk cId="2193064493" sldId="397"/>
        </pc:sldMkLst>
        <pc:spChg chg="mod">
          <ac:chgData name="ΑΛΕΞΑΝΔΡΟΣ ΧΑΜΑΪΛΙΔΗΣ" userId="91f84d0e-3170-404c-9a35-1100e6f2232c" providerId="ADAL" clId="{6267334F-9798-4A3D-8F66-6867B6190B26}" dt="2022-05-04T08:08:48.762" v="19342" actId="20577"/>
          <ac:spMkLst>
            <pc:docMk/>
            <pc:sldMk cId="2193064493" sldId="397"/>
            <ac:spMk id="2" creationId="{00000000-0000-0000-0000-000000000000}"/>
          </ac:spMkLst>
        </pc:spChg>
        <pc:spChg chg="mod">
          <ac:chgData name="ΑΛΕΞΑΝΔΡΟΣ ΧΑΜΑΪΛΙΔΗΣ" userId="91f84d0e-3170-404c-9a35-1100e6f2232c" providerId="ADAL" clId="{6267334F-9798-4A3D-8F66-6867B6190B26}" dt="2022-05-04T11:16:18.852" v="22439" actId="255"/>
          <ac:spMkLst>
            <pc:docMk/>
            <pc:sldMk cId="2193064493" sldId="397"/>
            <ac:spMk id="4" creationId="{00000000-0000-0000-0000-000000000000}"/>
          </ac:spMkLst>
        </pc:spChg>
        <pc:spChg chg="mod">
          <ac:chgData name="ΑΛΕΞΑΝΔΡΟΣ ΧΑΜΑΪΛΙΔΗΣ" userId="91f84d0e-3170-404c-9a35-1100e6f2232c" providerId="ADAL" clId="{6267334F-9798-4A3D-8F66-6867B6190B26}" dt="2022-05-04T11:16:25.927" v="22440" actId="255"/>
          <ac:spMkLst>
            <pc:docMk/>
            <pc:sldMk cId="2193064493" sldId="397"/>
            <ac:spMk id="5" creationId="{00000000-0000-0000-0000-000000000000}"/>
          </ac:spMkLst>
        </pc:spChg>
        <pc:graphicFrameChg chg="mod">
          <ac:chgData name="ΑΛΕΞΑΝΔΡΟΣ ΧΑΜΑΪΛΙΔΗΣ" userId="91f84d0e-3170-404c-9a35-1100e6f2232c" providerId="ADAL" clId="{6267334F-9798-4A3D-8F66-6867B6190B26}" dt="2022-05-04T11:15:39.149" v="22380"/>
          <ac:graphicFrameMkLst>
            <pc:docMk/>
            <pc:sldMk cId="2193064493" sldId="397"/>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13T11:03:10.389" v="28932" actId="20577"/>
        <pc:sldMkLst>
          <pc:docMk/>
          <pc:sldMk cId="2196716865" sldId="398"/>
        </pc:sldMkLst>
        <pc:spChg chg="mod">
          <ac:chgData name="ΑΛΕΞΑΝΔΡΟΣ ΧΑΜΑΪΛΙΔΗΣ" userId="91f84d0e-3170-404c-9a35-1100e6f2232c" providerId="ADAL" clId="{6267334F-9798-4A3D-8F66-6867B6190B26}" dt="2022-05-13T11:03:10.389" v="28932" actId="20577"/>
          <ac:spMkLst>
            <pc:docMk/>
            <pc:sldMk cId="2196716865" sldId="398"/>
            <ac:spMk id="3" creationId="{00000000-0000-0000-0000-000000000000}"/>
          </ac:spMkLst>
        </pc:spChg>
        <pc:spChg chg="mod">
          <ac:chgData name="ΑΛΕΞΑΝΔΡΟΣ ΧΑΜΑΪΛΙΔΗΣ" userId="91f84d0e-3170-404c-9a35-1100e6f2232c" providerId="ADAL" clId="{6267334F-9798-4A3D-8F66-6867B6190B26}" dt="2022-05-04T11:14:47.012" v="22373" actId="255"/>
          <ac:spMkLst>
            <pc:docMk/>
            <pc:sldMk cId="2196716865" sldId="398"/>
            <ac:spMk id="4" creationId="{00000000-0000-0000-0000-000000000000}"/>
          </ac:spMkLst>
        </pc:spChg>
        <pc:spChg chg="mod">
          <ac:chgData name="ΑΛΕΞΑΝΔΡΟΣ ΧΑΜΑΪΛΙΔΗΣ" userId="91f84d0e-3170-404c-9a35-1100e6f2232c" providerId="ADAL" clId="{6267334F-9798-4A3D-8F66-6867B6190B26}" dt="2022-05-04T11:14:53.600" v="22374" actId="255"/>
          <ac:spMkLst>
            <pc:docMk/>
            <pc:sldMk cId="2196716865" sldId="398"/>
            <ac:spMk id="5" creationId="{00000000-0000-0000-0000-000000000000}"/>
          </ac:spMkLst>
        </pc:spChg>
        <pc:graphicFrameChg chg="mod">
          <ac:chgData name="ΑΛΕΞΑΝΔΡΟΣ ΧΑΜΑΪΛΙΔΗΣ" userId="91f84d0e-3170-404c-9a35-1100e6f2232c" providerId="ADAL" clId="{6267334F-9798-4A3D-8F66-6867B6190B26}" dt="2022-05-04T11:15:15.677" v="22377"/>
          <ac:graphicFrameMkLst>
            <pc:docMk/>
            <pc:sldMk cId="2196716865" sldId="398"/>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1:17:30.803" v="22504"/>
        <pc:sldMkLst>
          <pc:docMk/>
          <pc:sldMk cId="1555342451" sldId="399"/>
        </pc:sldMkLst>
        <pc:spChg chg="mod">
          <ac:chgData name="ΑΛΕΞΑΝΔΡΟΣ ΧΑΜΑΪΛΙΔΗΣ" userId="91f84d0e-3170-404c-9a35-1100e6f2232c" providerId="ADAL" clId="{6267334F-9798-4A3D-8F66-6867B6190B26}" dt="2022-05-04T11:17:11.409" v="22501" actId="255"/>
          <ac:spMkLst>
            <pc:docMk/>
            <pc:sldMk cId="1555342451" sldId="399"/>
            <ac:spMk id="4" creationId="{00000000-0000-0000-0000-000000000000}"/>
          </ac:spMkLst>
        </pc:spChg>
        <pc:spChg chg="mod">
          <ac:chgData name="ΑΛΕΞΑΝΔΡΟΣ ΧΑΜΑΪΛΙΔΗΣ" userId="91f84d0e-3170-404c-9a35-1100e6f2232c" providerId="ADAL" clId="{6267334F-9798-4A3D-8F66-6867B6190B26}" dt="2022-05-04T11:17:18.407" v="22502" actId="255"/>
          <ac:spMkLst>
            <pc:docMk/>
            <pc:sldMk cId="1555342451" sldId="399"/>
            <ac:spMk id="5" creationId="{00000000-0000-0000-0000-000000000000}"/>
          </ac:spMkLst>
        </pc:spChg>
        <pc:graphicFrameChg chg="mod">
          <ac:chgData name="ΑΛΕΞΑΝΔΡΟΣ ΧΑΜΑΪΛΙΔΗΣ" userId="91f84d0e-3170-404c-9a35-1100e6f2232c" providerId="ADAL" clId="{6267334F-9798-4A3D-8F66-6867B6190B26}" dt="2022-05-04T11:17:30.803" v="22504"/>
          <ac:graphicFrameMkLst>
            <pc:docMk/>
            <pc:sldMk cId="1555342451" sldId="399"/>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1:18:31.225" v="22566"/>
        <pc:sldMkLst>
          <pc:docMk/>
          <pc:sldMk cId="1191927379" sldId="400"/>
        </pc:sldMkLst>
        <pc:spChg chg="mod">
          <ac:chgData name="ΑΛΕΞΑΝΔΡΟΣ ΧΑΜΑΪΛΙΔΗΣ" userId="91f84d0e-3170-404c-9a35-1100e6f2232c" providerId="ADAL" clId="{6267334F-9798-4A3D-8F66-6867B6190B26}" dt="2022-05-04T11:18:10.120" v="22563" actId="255"/>
          <ac:spMkLst>
            <pc:docMk/>
            <pc:sldMk cId="1191927379" sldId="400"/>
            <ac:spMk id="4" creationId="{00000000-0000-0000-0000-000000000000}"/>
          </ac:spMkLst>
        </pc:spChg>
        <pc:spChg chg="mod">
          <ac:chgData name="ΑΛΕΞΑΝΔΡΟΣ ΧΑΜΑΪΛΙΔΗΣ" userId="91f84d0e-3170-404c-9a35-1100e6f2232c" providerId="ADAL" clId="{6267334F-9798-4A3D-8F66-6867B6190B26}" dt="2022-05-04T11:18:17.071" v="22564" actId="255"/>
          <ac:spMkLst>
            <pc:docMk/>
            <pc:sldMk cId="1191927379" sldId="400"/>
            <ac:spMk id="5" creationId="{00000000-0000-0000-0000-000000000000}"/>
          </ac:spMkLst>
        </pc:spChg>
        <pc:graphicFrameChg chg="mod">
          <ac:chgData name="ΑΛΕΞΑΝΔΡΟΣ ΧΑΜΑΪΛΙΔΗΣ" userId="91f84d0e-3170-404c-9a35-1100e6f2232c" providerId="ADAL" clId="{6267334F-9798-4A3D-8F66-6867B6190B26}" dt="2022-05-04T11:18:31.225" v="22566"/>
          <ac:graphicFrameMkLst>
            <pc:docMk/>
            <pc:sldMk cId="1191927379" sldId="400"/>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5T06:31:00.606" v="25515" actId="20577"/>
        <pc:sldMkLst>
          <pc:docMk/>
          <pc:sldMk cId="3925321260" sldId="401"/>
        </pc:sldMkLst>
        <pc:spChg chg="mod">
          <ac:chgData name="ΑΛΕΞΑΝΔΡΟΣ ΧΑΜΑΪΛΙΔΗΣ" userId="91f84d0e-3170-404c-9a35-1100e6f2232c" providerId="ADAL" clId="{6267334F-9798-4A3D-8F66-6867B6190B26}" dt="2022-05-05T06:31:00.606" v="25515" actId="20577"/>
          <ac:spMkLst>
            <pc:docMk/>
            <pc:sldMk cId="3925321260" sldId="401"/>
            <ac:spMk id="4" creationId="{00000000-0000-0000-0000-000000000000}"/>
          </ac:spMkLst>
        </pc:spChg>
        <pc:graphicFrameChg chg="mod">
          <ac:chgData name="ΑΛΕΞΑΝΔΡΟΣ ΧΑΜΑΪΛΙΔΗΣ" userId="91f84d0e-3170-404c-9a35-1100e6f2232c" providerId="ADAL" clId="{6267334F-9798-4A3D-8F66-6867B6190B26}" dt="2022-05-05T06:24:51.814" v="25425"/>
          <ac:graphicFrameMkLst>
            <pc:docMk/>
            <pc:sldMk cId="3925321260" sldId="401"/>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3T12:00:09.505" v="15296" actId="255"/>
        <pc:sldMkLst>
          <pc:docMk/>
          <pc:sldMk cId="4202182401" sldId="402"/>
        </pc:sldMkLst>
        <pc:spChg chg="mod">
          <ac:chgData name="ΑΛΕΞΑΝΔΡΟΣ ΧΑΜΑΪΛΙΔΗΣ" userId="91f84d0e-3170-404c-9a35-1100e6f2232c" providerId="ADAL" clId="{6267334F-9798-4A3D-8F66-6867B6190B26}" dt="2022-05-03T11:57:18.140" v="15284" actId="255"/>
          <ac:spMkLst>
            <pc:docMk/>
            <pc:sldMk cId="4202182401" sldId="402"/>
            <ac:spMk id="6" creationId="{00000000-0000-0000-0000-000000000000}"/>
          </ac:spMkLst>
        </pc:spChg>
        <pc:graphicFrameChg chg="mod">
          <ac:chgData name="ΑΛΕΞΑΝΔΡΟΣ ΧΑΜΑΪΛΙΔΗΣ" userId="91f84d0e-3170-404c-9a35-1100e6f2232c" providerId="ADAL" clId="{6267334F-9798-4A3D-8F66-6867B6190B26}" dt="2022-05-03T12:00:09.505" v="15296" actId="255"/>
          <ac:graphicFrameMkLst>
            <pc:docMk/>
            <pc:sldMk cId="4202182401" sldId="402"/>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4T06:43:36.915" v="15866" actId="255"/>
        <pc:sldMkLst>
          <pc:docMk/>
          <pc:sldMk cId="3530871123" sldId="403"/>
        </pc:sldMkLst>
        <pc:spChg chg="mod">
          <ac:chgData name="ΑΛΕΞΑΝΔΡΟΣ ΧΑΜΑΪΛΙΔΗΣ" userId="91f84d0e-3170-404c-9a35-1100e6f2232c" providerId="ADAL" clId="{6267334F-9798-4A3D-8F66-6867B6190B26}" dt="2022-05-04T06:43:36.915" v="15866" actId="255"/>
          <ac:spMkLst>
            <pc:docMk/>
            <pc:sldMk cId="3530871123" sldId="403"/>
            <ac:spMk id="6" creationId="{00000000-0000-0000-0000-000000000000}"/>
          </ac:spMkLst>
        </pc:spChg>
        <pc:graphicFrameChg chg="mod">
          <ac:chgData name="ΑΛΕΞΑΝΔΡΟΣ ΧΑΜΑΪΛΙΔΗΣ" userId="91f84d0e-3170-404c-9a35-1100e6f2232c" providerId="ADAL" clId="{6267334F-9798-4A3D-8F66-6867B6190B26}" dt="2022-05-04T06:42:41.434" v="15860" actId="255"/>
          <ac:graphicFrameMkLst>
            <pc:docMk/>
            <pc:sldMk cId="3530871123" sldId="403"/>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5T08:19:29.016" v="28367" actId="255"/>
        <pc:sldMkLst>
          <pc:docMk/>
          <pc:sldMk cId="2931571711" sldId="405"/>
        </pc:sldMkLst>
        <pc:spChg chg="mod">
          <ac:chgData name="ΑΛΕΞΑΝΔΡΟΣ ΧΑΜΑΪΛΙΔΗΣ" userId="91f84d0e-3170-404c-9a35-1100e6f2232c" providerId="ADAL" clId="{6267334F-9798-4A3D-8F66-6867B6190B26}" dt="2022-05-05T08:19:29.016" v="28367" actId="255"/>
          <ac:spMkLst>
            <pc:docMk/>
            <pc:sldMk cId="2931571711" sldId="405"/>
            <ac:spMk id="9" creationId="{00000000-0000-0000-0000-000000000000}"/>
          </ac:spMkLst>
        </pc:spChg>
        <pc:graphicFrameChg chg="mod">
          <ac:chgData name="ΑΛΕΞΑΝΔΡΟΣ ΧΑΜΑΪΛΙΔΗΣ" userId="91f84d0e-3170-404c-9a35-1100e6f2232c" providerId="ADAL" clId="{6267334F-9798-4A3D-8F66-6867B6190B26}" dt="2022-05-03T10:13:50.891" v="12182" actId="20577"/>
          <ac:graphicFrameMkLst>
            <pc:docMk/>
            <pc:sldMk cId="2931571711" sldId="405"/>
            <ac:graphicFrameMk id="12" creationId="{00000000-0000-0000-0000-000000000000}"/>
          </ac:graphicFrameMkLst>
        </pc:graphicFrameChg>
      </pc:sldChg>
      <pc:sldChg chg="modSp mod">
        <pc:chgData name="ΑΛΕΞΑΝΔΡΟΣ ΧΑΜΑΪΛΙΔΗΣ" userId="91f84d0e-3170-404c-9a35-1100e6f2232c" providerId="ADAL" clId="{6267334F-9798-4A3D-8F66-6867B6190B26}" dt="2022-05-03T07:21:34.055" v="1294" actId="20577"/>
        <pc:sldMkLst>
          <pc:docMk/>
          <pc:sldMk cId="1616132430" sldId="409"/>
        </pc:sldMkLst>
        <pc:spChg chg="mod">
          <ac:chgData name="ΑΛΕΞΑΝΔΡΟΣ ΧΑΜΑΪΛΙΔΗΣ" userId="91f84d0e-3170-404c-9a35-1100e6f2232c" providerId="ADAL" clId="{6267334F-9798-4A3D-8F66-6867B6190B26}" dt="2022-05-03T07:21:34.055" v="1294" actId="20577"/>
          <ac:spMkLst>
            <pc:docMk/>
            <pc:sldMk cId="1616132430" sldId="409"/>
            <ac:spMk id="6" creationId="{00000000-0000-0000-0000-000000000000}"/>
          </ac:spMkLst>
        </pc:spChg>
        <pc:graphicFrameChg chg="mod">
          <ac:chgData name="ΑΛΕΞΑΝΔΡΟΣ ΧΑΜΑΪΛΙΔΗΣ" userId="91f84d0e-3170-404c-9a35-1100e6f2232c" providerId="ADAL" clId="{6267334F-9798-4A3D-8F66-6867B6190B26}" dt="2022-05-03T07:08:38.816" v="540"/>
          <ac:graphicFrameMkLst>
            <pc:docMk/>
            <pc:sldMk cId="1616132430" sldId="409"/>
            <ac:graphicFrameMk id="7" creationId="{00000000-0000-0000-0000-000000000000}"/>
          </ac:graphicFrameMkLst>
        </pc:graphicFrameChg>
      </pc:sldChg>
      <pc:sldChg chg="delSp modSp mod">
        <pc:chgData name="ΑΛΕΞΑΝΔΡΟΣ ΧΑΜΑΪΛΙΔΗΣ" userId="91f84d0e-3170-404c-9a35-1100e6f2232c" providerId="ADAL" clId="{6267334F-9798-4A3D-8F66-6867B6190B26}" dt="2022-05-06T05:07:30.668" v="28745" actId="255"/>
        <pc:sldMkLst>
          <pc:docMk/>
          <pc:sldMk cId="964321367" sldId="410"/>
        </pc:sldMkLst>
        <pc:spChg chg="mod">
          <ac:chgData name="ΑΛΕΞΑΝΔΡΟΣ ΧΑΜΑΪΛΙΔΗΣ" userId="91f84d0e-3170-404c-9a35-1100e6f2232c" providerId="ADAL" clId="{6267334F-9798-4A3D-8F66-6867B6190B26}" dt="2022-05-05T08:45:15.200" v="28536" actId="20577"/>
          <ac:spMkLst>
            <pc:docMk/>
            <pc:sldMk cId="964321367" sldId="410"/>
            <ac:spMk id="4" creationId="{00000000-0000-0000-0000-000000000000}"/>
          </ac:spMkLst>
        </pc:spChg>
        <pc:spChg chg="mod">
          <ac:chgData name="ΑΛΕΞΑΝΔΡΟΣ ΧΑΜΑΪΛΙΔΗΣ" userId="91f84d0e-3170-404c-9a35-1100e6f2232c" providerId="ADAL" clId="{6267334F-9798-4A3D-8F66-6867B6190B26}" dt="2022-05-06T05:07:30.668" v="28745" actId="255"/>
          <ac:spMkLst>
            <pc:docMk/>
            <pc:sldMk cId="964321367" sldId="410"/>
            <ac:spMk id="6" creationId="{00000000-0000-0000-0000-000000000000}"/>
          </ac:spMkLst>
        </pc:spChg>
        <pc:spChg chg="mod">
          <ac:chgData name="ΑΛΕΞΑΝΔΡΟΣ ΧΑΜΑΪΛΙΔΗΣ" userId="91f84d0e-3170-404c-9a35-1100e6f2232c" providerId="ADAL" clId="{6267334F-9798-4A3D-8F66-6867B6190B26}" dt="2022-05-05T08:30:38.935" v="28469" actId="255"/>
          <ac:spMkLst>
            <pc:docMk/>
            <pc:sldMk cId="964321367" sldId="410"/>
            <ac:spMk id="16" creationId="{00000000-0000-0000-0000-000000000000}"/>
          </ac:spMkLst>
        </pc:spChg>
        <pc:graphicFrameChg chg="del">
          <ac:chgData name="ΑΛΕΞΑΝΔΡΟΣ ΧΑΜΑΪΛΙΔΗΣ" userId="91f84d0e-3170-404c-9a35-1100e6f2232c" providerId="ADAL" clId="{6267334F-9798-4A3D-8F66-6867B6190B26}" dt="2022-05-05T08:29:42.582" v="28465" actId="21"/>
          <ac:graphicFrameMkLst>
            <pc:docMk/>
            <pc:sldMk cId="964321367" sldId="410"/>
            <ac:graphicFrameMk id="3" creationId="{00000000-0000-0000-0000-000000000000}"/>
          </ac:graphicFrameMkLst>
        </pc:graphicFrameChg>
        <pc:graphicFrameChg chg="mod">
          <ac:chgData name="ΑΛΕΞΑΝΔΡΟΣ ΧΑΜΑΪΛΙΔΗΣ" userId="91f84d0e-3170-404c-9a35-1100e6f2232c" providerId="ADAL" clId="{6267334F-9798-4A3D-8F66-6867B6190B26}" dt="2022-05-06T05:06:31.139" v="28742" actId="20577"/>
          <ac:graphicFrameMkLst>
            <pc:docMk/>
            <pc:sldMk cId="964321367" sldId="410"/>
            <ac:graphicFrameMk id="8" creationId="{00000000-0000-0000-0000-000000000000}"/>
          </ac:graphicFrameMkLst>
        </pc:graphicFrameChg>
      </pc:sldChg>
      <pc:sldChg chg="modSp mod">
        <pc:chgData name="ΑΛΕΞΑΝΔΡΟΣ ΧΑΜΑΪΛΙΔΗΣ" userId="91f84d0e-3170-404c-9a35-1100e6f2232c" providerId="ADAL" clId="{6267334F-9798-4A3D-8F66-6867B6190B26}" dt="2022-05-06T05:10:20.383" v="28809" actId="6549"/>
        <pc:sldMkLst>
          <pc:docMk/>
          <pc:sldMk cId="847520078" sldId="411"/>
        </pc:sldMkLst>
        <pc:spChg chg="mod">
          <ac:chgData name="ΑΛΕΞΑΝΔΡΟΣ ΧΑΜΑΪΛΙΔΗΣ" userId="91f84d0e-3170-404c-9a35-1100e6f2232c" providerId="ADAL" clId="{6267334F-9798-4A3D-8F66-6867B6190B26}" dt="2022-05-06T05:10:20.383" v="28809" actId="6549"/>
          <ac:spMkLst>
            <pc:docMk/>
            <pc:sldMk cId="847520078" sldId="411"/>
            <ac:spMk id="18" creationId="{00000000-0000-0000-0000-000000000000}"/>
          </ac:spMkLst>
        </pc:spChg>
        <pc:spChg chg="mod">
          <ac:chgData name="ΑΛΕΞΑΝΔΡΟΣ ΧΑΜΑΪΛΙΔΗΣ" userId="91f84d0e-3170-404c-9a35-1100e6f2232c" providerId="ADAL" clId="{6267334F-9798-4A3D-8F66-6867B6190B26}" dt="2022-05-05T08:53:47.095" v="28550" actId="20577"/>
          <ac:spMkLst>
            <pc:docMk/>
            <pc:sldMk cId="847520078" sldId="411"/>
            <ac:spMk id="24" creationId="{00000000-0000-0000-0000-000000000000}"/>
          </ac:spMkLst>
        </pc:spChg>
        <pc:spChg chg="mod">
          <ac:chgData name="ΑΛΕΞΑΝΔΡΟΣ ΧΑΜΑΪΛΙΔΗΣ" userId="91f84d0e-3170-404c-9a35-1100e6f2232c" providerId="ADAL" clId="{6267334F-9798-4A3D-8F66-6867B6190B26}" dt="2022-05-06T05:10:09.893" v="28787" actId="6549"/>
          <ac:spMkLst>
            <pc:docMk/>
            <pc:sldMk cId="847520078" sldId="411"/>
            <ac:spMk id="27" creationId="{00000000-0000-0000-0000-000000000000}"/>
          </ac:spMkLst>
        </pc:spChg>
        <pc:spChg chg="mod">
          <ac:chgData name="ΑΛΕΞΑΝΔΡΟΣ ΧΑΜΑΪΛΙΔΗΣ" userId="91f84d0e-3170-404c-9a35-1100e6f2232c" providerId="ADAL" clId="{6267334F-9798-4A3D-8F66-6867B6190B26}" dt="2022-05-05T08:31:48.326" v="28500" actId="255"/>
          <ac:spMkLst>
            <pc:docMk/>
            <pc:sldMk cId="847520078" sldId="411"/>
            <ac:spMk id="65" creationId="{00000000-0000-0000-0000-000000000000}"/>
          </ac:spMkLst>
        </pc:spChg>
      </pc:sldChg>
      <pc:sldChg chg="modSp mod">
        <pc:chgData name="ΑΛΕΞΑΝΔΡΟΣ ΧΑΜΑΪΛΙΔΗΣ" userId="91f84d0e-3170-404c-9a35-1100e6f2232c" providerId="ADAL" clId="{6267334F-9798-4A3D-8F66-6867B6190B26}" dt="2022-05-06T05:17:20.567" v="28894" actId="14100"/>
        <pc:sldMkLst>
          <pc:docMk/>
          <pc:sldMk cId="3510604953" sldId="415"/>
        </pc:sldMkLst>
        <pc:spChg chg="mod">
          <ac:chgData name="ΑΛΕΞΑΝΔΡΟΣ ΧΑΜΑΪΛΙΔΗΣ" userId="91f84d0e-3170-404c-9a35-1100e6f2232c" providerId="ADAL" clId="{6267334F-9798-4A3D-8F66-6867B6190B26}" dt="2022-05-06T05:17:20.567" v="28894" actId="14100"/>
          <ac:spMkLst>
            <pc:docMk/>
            <pc:sldMk cId="3510604953" sldId="415"/>
            <ac:spMk id="17" creationId="{00000000-0000-0000-0000-000000000000}"/>
          </ac:spMkLst>
        </pc:spChg>
        <pc:graphicFrameChg chg="mod">
          <ac:chgData name="ΑΛΕΞΑΝΔΡΟΣ ΧΑΜΑΪΛΙΔΗΣ" userId="91f84d0e-3170-404c-9a35-1100e6f2232c" providerId="ADAL" clId="{6267334F-9798-4A3D-8F66-6867B6190B26}" dt="2022-05-03T10:14:36.302" v="12190" actId="20577"/>
          <ac:graphicFrameMkLst>
            <pc:docMk/>
            <pc:sldMk cId="3510604953" sldId="415"/>
            <ac:graphicFrameMk id="13" creationId="{00000000-0000-0000-0000-000000000000}"/>
          </ac:graphicFrameMkLst>
        </pc:graphicFrameChg>
      </pc:sldChg>
      <pc:sldChg chg="modSp mod">
        <pc:chgData name="ΑΛΕΞΑΝΔΡΟΣ ΧΑΜΑΪΛΙΔΗΣ" userId="91f84d0e-3170-404c-9a35-1100e6f2232c" providerId="ADAL" clId="{6267334F-9798-4A3D-8F66-6867B6190B26}" dt="2022-05-06T05:12:23.311" v="28853" actId="6549"/>
        <pc:sldMkLst>
          <pc:docMk/>
          <pc:sldMk cId="3496765517" sldId="416"/>
        </pc:sldMkLst>
        <pc:spChg chg="mod">
          <ac:chgData name="ΑΛΕΞΑΝΔΡΟΣ ΧΑΜΑΪΛΙΔΗΣ" userId="91f84d0e-3170-404c-9a35-1100e6f2232c" providerId="ADAL" clId="{6267334F-9798-4A3D-8F66-6867B6190B26}" dt="2022-05-06T05:12:23.311" v="28853" actId="6549"/>
          <ac:spMkLst>
            <pc:docMk/>
            <pc:sldMk cId="3496765517" sldId="416"/>
            <ac:spMk id="18" creationId="{00000000-0000-0000-0000-000000000000}"/>
          </ac:spMkLst>
        </pc:spChg>
        <pc:spChg chg="mod">
          <ac:chgData name="ΑΛΕΞΑΝΔΡΟΣ ΧΑΜΑΪΛΙΔΗΣ" userId="91f84d0e-3170-404c-9a35-1100e6f2232c" providerId="ADAL" clId="{6267334F-9798-4A3D-8F66-6867B6190B26}" dt="2022-05-04T07:29:09.337" v="17453" actId="255"/>
          <ac:spMkLst>
            <pc:docMk/>
            <pc:sldMk cId="3496765517" sldId="416"/>
            <ac:spMk id="24" creationId="{00000000-0000-0000-0000-000000000000}"/>
          </ac:spMkLst>
        </pc:spChg>
        <pc:spChg chg="mod">
          <ac:chgData name="ΑΛΕΞΑΝΔΡΟΣ ΧΑΜΑΪΛΙΔΗΣ" userId="91f84d0e-3170-404c-9a35-1100e6f2232c" providerId="ADAL" clId="{6267334F-9798-4A3D-8F66-6867B6190B26}" dt="2022-05-06T05:11:03.008" v="28831" actId="6549"/>
          <ac:spMkLst>
            <pc:docMk/>
            <pc:sldMk cId="3496765517" sldId="416"/>
            <ac:spMk id="27" creationId="{00000000-0000-0000-0000-000000000000}"/>
          </ac:spMkLst>
        </pc:spChg>
        <pc:spChg chg="mod">
          <ac:chgData name="ΑΛΕΞΑΝΔΡΟΣ ΧΑΜΑΪΛΙΔΗΣ" userId="91f84d0e-3170-404c-9a35-1100e6f2232c" providerId="ADAL" clId="{6267334F-9798-4A3D-8F66-6867B6190B26}" dt="2022-05-04T08:01:40.046" v="18867" actId="255"/>
          <ac:spMkLst>
            <pc:docMk/>
            <pc:sldMk cId="3496765517" sldId="416"/>
            <ac:spMk id="34" creationId="{00000000-0000-0000-0000-000000000000}"/>
          </ac:spMkLst>
        </pc:spChg>
        <pc:spChg chg="mod">
          <ac:chgData name="ΑΛΕΞΑΝΔΡΟΣ ΧΑΜΑΪΛΙΔΗΣ" userId="91f84d0e-3170-404c-9a35-1100e6f2232c" providerId="ADAL" clId="{6267334F-9798-4A3D-8F66-6867B6190B26}" dt="2022-05-04T07:37:55.321" v="17469" actId="6549"/>
          <ac:spMkLst>
            <pc:docMk/>
            <pc:sldMk cId="3496765517" sldId="416"/>
            <ac:spMk id="37" creationId="{00000000-0000-0000-0000-000000000000}"/>
          </ac:spMkLst>
        </pc:spChg>
        <pc:spChg chg="mod">
          <ac:chgData name="ΑΛΕΞΑΝΔΡΟΣ ΧΑΜΑΪΛΙΔΗΣ" userId="91f84d0e-3170-404c-9a35-1100e6f2232c" providerId="ADAL" clId="{6267334F-9798-4A3D-8F66-6867B6190B26}" dt="2022-05-04T08:02:38.786" v="18963" actId="255"/>
          <ac:spMkLst>
            <pc:docMk/>
            <pc:sldMk cId="3496765517" sldId="416"/>
            <ac:spMk id="40" creationId="{00000000-0000-0000-0000-000000000000}"/>
          </ac:spMkLst>
        </pc:spChg>
        <pc:spChg chg="mod">
          <ac:chgData name="ΑΛΕΞΑΝΔΡΟΣ ΧΑΜΑΪΛΙΔΗΣ" userId="91f84d0e-3170-404c-9a35-1100e6f2232c" providerId="ADAL" clId="{6267334F-9798-4A3D-8F66-6867B6190B26}" dt="2022-05-04T07:39:07.280" v="17625" actId="6549"/>
          <ac:spMkLst>
            <pc:docMk/>
            <pc:sldMk cId="3496765517" sldId="416"/>
            <ac:spMk id="43" creationId="{00000000-0000-0000-0000-000000000000}"/>
          </ac:spMkLst>
        </pc:spChg>
        <pc:spChg chg="mod">
          <ac:chgData name="ΑΛΕΞΑΝΔΡΟΣ ΧΑΜΑΪΛΙΔΗΣ" userId="91f84d0e-3170-404c-9a35-1100e6f2232c" providerId="ADAL" clId="{6267334F-9798-4A3D-8F66-6867B6190B26}" dt="2022-05-04T07:57:06.916" v="18627" actId="255"/>
          <ac:spMkLst>
            <pc:docMk/>
            <pc:sldMk cId="3496765517" sldId="416"/>
            <ac:spMk id="46" creationId="{00000000-0000-0000-0000-000000000000}"/>
          </ac:spMkLst>
        </pc:spChg>
        <pc:spChg chg="mod">
          <ac:chgData name="ΑΛΕΞΑΝΔΡΟΣ ΧΑΜΑΪΛΙΔΗΣ" userId="91f84d0e-3170-404c-9a35-1100e6f2232c" providerId="ADAL" clId="{6267334F-9798-4A3D-8F66-6867B6190B26}" dt="2022-05-04T07:38:16.960" v="17507" actId="6549"/>
          <ac:spMkLst>
            <pc:docMk/>
            <pc:sldMk cId="3496765517" sldId="416"/>
            <ac:spMk id="49" creationId="{00000000-0000-0000-0000-000000000000}"/>
          </ac:spMkLst>
        </pc:spChg>
        <pc:spChg chg="mod">
          <ac:chgData name="ΑΛΕΞΑΝΔΡΟΣ ΧΑΜΑΪΛΙΔΗΣ" userId="91f84d0e-3170-404c-9a35-1100e6f2232c" providerId="ADAL" clId="{6267334F-9798-4A3D-8F66-6867B6190B26}" dt="2022-05-04T08:05:51.579" v="19207" actId="255"/>
          <ac:spMkLst>
            <pc:docMk/>
            <pc:sldMk cId="3496765517" sldId="416"/>
            <ac:spMk id="52" creationId="{00000000-0000-0000-0000-000000000000}"/>
          </ac:spMkLst>
        </pc:spChg>
        <pc:spChg chg="mod">
          <ac:chgData name="ΑΛΕΞΑΝΔΡΟΣ ΧΑΜΑΪΛΙΔΗΣ" userId="91f84d0e-3170-404c-9a35-1100e6f2232c" providerId="ADAL" clId="{6267334F-9798-4A3D-8F66-6867B6190B26}" dt="2022-05-04T07:38:32.571" v="17545" actId="6549"/>
          <ac:spMkLst>
            <pc:docMk/>
            <pc:sldMk cId="3496765517" sldId="416"/>
            <ac:spMk id="55" creationId="{00000000-0000-0000-0000-000000000000}"/>
          </ac:spMkLst>
        </pc:spChg>
        <pc:spChg chg="mod">
          <ac:chgData name="ΑΛΕΞΑΝΔΡΟΣ ΧΑΜΑΪΛΙΔΗΣ" userId="91f84d0e-3170-404c-9a35-1100e6f2232c" providerId="ADAL" clId="{6267334F-9798-4A3D-8F66-6867B6190B26}" dt="2022-05-04T08:14:54.476" v="19769" actId="255"/>
          <ac:spMkLst>
            <pc:docMk/>
            <pc:sldMk cId="3496765517" sldId="416"/>
            <ac:spMk id="58" creationId="{00000000-0000-0000-0000-000000000000}"/>
          </ac:spMkLst>
        </pc:spChg>
        <pc:spChg chg="mod">
          <ac:chgData name="ΑΛΕΞΑΝΔΡΟΣ ΧΑΜΑΪΛΙΔΗΣ" userId="91f84d0e-3170-404c-9a35-1100e6f2232c" providerId="ADAL" clId="{6267334F-9798-4A3D-8F66-6867B6190B26}" dt="2022-05-04T07:38:50.473" v="17592" actId="6549"/>
          <ac:spMkLst>
            <pc:docMk/>
            <pc:sldMk cId="3496765517" sldId="416"/>
            <ac:spMk id="61" creationId="{00000000-0000-0000-0000-000000000000}"/>
          </ac:spMkLst>
        </pc:spChg>
        <pc:spChg chg="mod">
          <ac:chgData name="ΑΛΕΞΑΝΔΡΟΣ ΧΑΜΑΪΛΙΔΗΣ" userId="91f84d0e-3170-404c-9a35-1100e6f2232c" providerId="ADAL" clId="{6267334F-9798-4A3D-8F66-6867B6190B26}" dt="2022-05-04T07:39:39.863" v="17626" actId="255"/>
          <ac:spMkLst>
            <pc:docMk/>
            <pc:sldMk cId="3496765517" sldId="416"/>
            <ac:spMk id="63" creationId="{00000000-0000-0000-0000-000000000000}"/>
          </ac:spMkLst>
        </pc:spChg>
        <pc:grpChg chg="mod">
          <ac:chgData name="ΑΛΕΞΑΝΔΡΟΣ ΧΑΜΑΪΛΙΔΗΣ" userId="91f84d0e-3170-404c-9a35-1100e6f2232c" providerId="ADAL" clId="{6267334F-9798-4A3D-8F66-6867B6190B26}" dt="2022-05-04T08:16:34.465" v="19771" actId="1076"/>
          <ac:grpSpMkLst>
            <pc:docMk/>
            <pc:sldMk cId="3496765517" sldId="416"/>
            <ac:grpSpMk id="56" creationId="{00000000-0000-0000-0000-000000000000}"/>
          </ac:grpSpMkLst>
        </pc:grpChg>
      </pc:sldChg>
      <pc:sldChg chg="modSp mod">
        <pc:chgData name="ΑΛΕΞΑΝΔΡΟΣ ΧΑΜΑΪΛΙΔΗΣ" userId="91f84d0e-3170-404c-9a35-1100e6f2232c" providerId="ADAL" clId="{6267334F-9798-4A3D-8F66-6867B6190B26}" dt="2022-05-04T09:03:35.507" v="21230" actId="255"/>
        <pc:sldMkLst>
          <pc:docMk/>
          <pc:sldMk cId="813307236" sldId="417"/>
        </pc:sldMkLst>
        <pc:spChg chg="mod">
          <ac:chgData name="ΑΛΕΞΑΝΔΡΟΣ ΧΑΜΑΪΛΙΔΗΣ" userId="91f84d0e-3170-404c-9a35-1100e6f2232c" providerId="ADAL" clId="{6267334F-9798-4A3D-8F66-6867B6190B26}" dt="2022-05-04T07:23:05.540" v="16960" actId="6549"/>
          <ac:spMkLst>
            <pc:docMk/>
            <pc:sldMk cId="813307236" sldId="417"/>
            <ac:spMk id="18" creationId="{00000000-0000-0000-0000-000000000000}"/>
          </ac:spMkLst>
        </pc:spChg>
        <pc:spChg chg="mod">
          <ac:chgData name="ΑΛΕΞΑΝΔΡΟΣ ΧΑΜΑΪΛΙΔΗΣ" userId="91f84d0e-3170-404c-9a35-1100e6f2232c" providerId="ADAL" clId="{6267334F-9798-4A3D-8F66-6867B6190B26}" dt="2022-05-04T07:49:20.026" v="18194" actId="255"/>
          <ac:spMkLst>
            <pc:docMk/>
            <pc:sldMk cId="813307236" sldId="417"/>
            <ac:spMk id="24" creationId="{00000000-0000-0000-0000-000000000000}"/>
          </ac:spMkLst>
        </pc:spChg>
        <pc:spChg chg="mod">
          <ac:chgData name="ΑΛΕΞΑΝΔΡΟΣ ΧΑΜΑΪΛΙΔΗΣ" userId="91f84d0e-3170-404c-9a35-1100e6f2232c" providerId="ADAL" clId="{6267334F-9798-4A3D-8F66-6867B6190B26}" dt="2022-05-04T07:24:57.035" v="17168" actId="6549"/>
          <ac:spMkLst>
            <pc:docMk/>
            <pc:sldMk cId="813307236" sldId="417"/>
            <ac:spMk id="27" creationId="{00000000-0000-0000-0000-000000000000}"/>
          </ac:spMkLst>
        </pc:spChg>
        <pc:spChg chg="mod">
          <ac:chgData name="ΑΛΕΞΑΝΔΡΟΣ ΧΑΜΑΪΛΙΔΗΣ" userId="91f84d0e-3170-404c-9a35-1100e6f2232c" providerId="ADAL" clId="{6267334F-9798-4A3D-8F66-6867B6190B26}" dt="2022-05-04T07:44:47.086" v="17920" actId="255"/>
          <ac:spMkLst>
            <pc:docMk/>
            <pc:sldMk cId="813307236" sldId="417"/>
            <ac:spMk id="34" creationId="{00000000-0000-0000-0000-000000000000}"/>
          </ac:spMkLst>
        </pc:spChg>
        <pc:spChg chg="mod">
          <ac:chgData name="ΑΛΕΞΑΝΔΡΟΣ ΧΑΜΑΪΛΙΔΗΣ" userId="91f84d0e-3170-404c-9a35-1100e6f2232c" providerId="ADAL" clId="{6267334F-9798-4A3D-8F66-6867B6190B26}" dt="2022-05-04T07:24:23.700" v="17101" actId="6549"/>
          <ac:spMkLst>
            <pc:docMk/>
            <pc:sldMk cId="813307236" sldId="417"/>
            <ac:spMk id="37" creationId="{00000000-0000-0000-0000-000000000000}"/>
          </ac:spMkLst>
        </pc:spChg>
        <pc:spChg chg="mod">
          <ac:chgData name="ΑΛΕΞΑΝΔΡΟΣ ΧΑΜΑΪΛΙΔΗΣ" userId="91f84d0e-3170-404c-9a35-1100e6f2232c" providerId="ADAL" clId="{6267334F-9798-4A3D-8F66-6867B6190B26}" dt="2022-05-04T07:50:41.939" v="18291" actId="255"/>
          <ac:spMkLst>
            <pc:docMk/>
            <pc:sldMk cId="813307236" sldId="417"/>
            <ac:spMk id="40" creationId="{00000000-0000-0000-0000-000000000000}"/>
          </ac:spMkLst>
        </pc:spChg>
        <pc:spChg chg="mod">
          <ac:chgData name="ΑΛΕΞΑΝΔΡΟΣ ΧΑΜΑΪΛΙΔΗΣ" userId="91f84d0e-3170-404c-9a35-1100e6f2232c" providerId="ADAL" clId="{6267334F-9798-4A3D-8F66-6867B6190B26}" dt="2022-05-04T07:24:36.137" v="17126" actId="6549"/>
          <ac:spMkLst>
            <pc:docMk/>
            <pc:sldMk cId="813307236" sldId="417"/>
            <ac:spMk id="43" creationId="{00000000-0000-0000-0000-000000000000}"/>
          </ac:spMkLst>
        </pc:spChg>
        <pc:spChg chg="mod">
          <ac:chgData name="ΑΛΕΞΑΝΔΡΟΣ ΧΑΜΑΪΛΙΔΗΣ" userId="91f84d0e-3170-404c-9a35-1100e6f2232c" providerId="ADAL" clId="{6267334F-9798-4A3D-8F66-6867B6190B26}" dt="2022-05-04T08:55:40.029" v="20457" actId="255"/>
          <ac:spMkLst>
            <pc:docMk/>
            <pc:sldMk cId="813307236" sldId="417"/>
            <ac:spMk id="46" creationId="{00000000-0000-0000-0000-000000000000}"/>
          </ac:spMkLst>
        </pc:spChg>
        <pc:spChg chg="mod">
          <ac:chgData name="ΑΛΕΞΑΝΔΡΟΣ ΧΑΜΑΪΛΙΔΗΣ" userId="91f84d0e-3170-404c-9a35-1100e6f2232c" providerId="ADAL" clId="{6267334F-9798-4A3D-8F66-6867B6190B26}" dt="2022-05-04T07:24:06.732" v="17085" actId="6549"/>
          <ac:spMkLst>
            <pc:docMk/>
            <pc:sldMk cId="813307236" sldId="417"/>
            <ac:spMk id="49" creationId="{00000000-0000-0000-0000-000000000000}"/>
          </ac:spMkLst>
        </pc:spChg>
        <pc:spChg chg="mod">
          <ac:chgData name="ΑΛΕΞΑΝΔΡΟΣ ΧΑΜΑΪΛΙΔΗΣ" userId="91f84d0e-3170-404c-9a35-1100e6f2232c" providerId="ADAL" clId="{6267334F-9798-4A3D-8F66-6867B6190B26}" dt="2022-05-04T08:58:50.544" v="20690" actId="255"/>
          <ac:spMkLst>
            <pc:docMk/>
            <pc:sldMk cId="813307236" sldId="417"/>
            <ac:spMk id="52" creationId="{00000000-0000-0000-0000-000000000000}"/>
          </ac:spMkLst>
        </pc:spChg>
        <pc:spChg chg="mod">
          <ac:chgData name="ΑΛΕΞΑΝΔΡΟΣ ΧΑΜΑΪΛΙΔΗΣ" userId="91f84d0e-3170-404c-9a35-1100e6f2232c" providerId="ADAL" clId="{6267334F-9798-4A3D-8F66-6867B6190B26}" dt="2022-05-04T07:23:48.838" v="17047" actId="6549"/>
          <ac:spMkLst>
            <pc:docMk/>
            <pc:sldMk cId="813307236" sldId="417"/>
            <ac:spMk id="55" creationId="{00000000-0000-0000-0000-000000000000}"/>
          </ac:spMkLst>
        </pc:spChg>
        <pc:spChg chg="mod">
          <ac:chgData name="ΑΛΕΞΑΝΔΡΟΣ ΧΑΜΑΪΛΙΔΗΣ" userId="91f84d0e-3170-404c-9a35-1100e6f2232c" providerId="ADAL" clId="{6267334F-9798-4A3D-8F66-6867B6190B26}" dt="2022-05-04T09:03:35.507" v="21230" actId="255"/>
          <ac:spMkLst>
            <pc:docMk/>
            <pc:sldMk cId="813307236" sldId="417"/>
            <ac:spMk id="58" creationId="{00000000-0000-0000-0000-000000000000}"/>
          </ac:spMkLst>
        </pc:spChg>
        <pc:spChg chg="mod">
          <ac:chgData name="ΑΛΕΞΑΝΔΡΟΣ ΧΑΜΑΪΛΙΔΗΣ" userId="91f84d0e-3170-404c-9a35-1100e6f2232c" providerId="ADAL" clId="{6267334F-9798-4A3D-8F66-6867B6190B26}" dt="2022-05-04T07:23:28.659" v="17007" actId="6549"/>
          <ac:spMkLst>
            <pc:docMk/>
            <pc:sldMk cId="813307236" sldId="417"/>
            <ac:spMk id="61" creationId="{00000000-0000-0000-0000-000000000000}"/>
          </ac:spMkLst>
        </pc:spChg>
        <pc:spChg chg="mod">
          <ac:chgData name="ΑΛΕΞΑΝΔΡΟΣ ΧΑΜΑΪΛΙΔΗΣ" userId="91f84d0e-3170-404c-9a35-1100e6f2232c" providerId="ADAL" clId="{6267334F-9798-4A3D-8F66-6867B6190B26}" dt="2022-05-04T08:59:10.239" v="20697" actId="20577"/>
          <ac:spMkLst>
            <pc:docMk/>
            <pc:sldMk cId="813307236" sldId="417"/>
            <ac:spMk id="64" creationId="{00000000-0000-0000-0000-000000000000}"/>
          </ac:spMkLst>
        </pc:spChg>
        <pc:grpChg chg="mod">
          <ac:chgData name="ΑΛΕΞΑΝΔΡΟΣ ΧΑΜΑΪΛΙΔΗΣ" userId="91f84d0e-3170-404c-9a35-1100e6f2232c" providerId="ADAL" clId="{6267334F-9798-4A3D-8F66-6867B6190B26}" dt="2022-05-04T08:15:39.256" v="19770" actId="1076"/>
          <ac:grpSpMkLst>
            <pc:docMk/>
            <pc:sldMk cId="813307236" sldId="417"/>
            <ac:grpSpMk id="56" creationId="{00000000-0000-0000-0000-000000000000}"/>
          </ac:grpSpMkLst>
        </pc:grpChg>
      </pc:sldChg>
      <pc:sldChg chg="modSp del">
        <pc:chgData name="ΑΛΕΞΑΝΔΡΟΣ ΧΑΜΑΪΛΙΔΗΣ" userId="91f84d0e-3170-404c-9a35-1100e6f2232c" providerId="ADAL" clId="{6267334F-9798-4A3D-8F66-6867B6190B26}" dt="2022-05-04T10:27:52.699" v="21531" actId="47"/>
        <pc:sldMkLst>
          <pc:docMk/>
          <pc:sldMk cId="3274452387" sldId="418"/>
        </pc:sldMkLst>
        <pc:spChg chg="mod">
          <ac:chgData name="ΑΛΕΞΑΝΔΡΟΣ ΧΑΜΑΪΛΙΔΗΣ" userId="91f84d0e-3170-404c-9a35-1100e6f2232c" providerId="ADAL" clId="{6267334F-9798-4A3D-8F66-6867B6190B26}" dt="2022-05-03T11:01:47.163" v="14415"/>
          <ac:spMkLst>
            <pc:docMk/>
            <pc:sldMk cId="3274452387" sldId="418"/>
            <ac:spMk id="24" creationId="{00000000-0000-0000-0000-000000000000}"/>
          </ac:spMkLst>
        </pc:spChg>
        <pc:spChg chg="mod">
          <ac:chgData name="ΑΛΕΞΑΝΔΡΟΣ ΧΑΜΑΪΛΙΔΗΣ" userId="91f84d0e-3170-404c-9a35-1100e6f2232c" providerId="ADAL" clId="{6267334F-9798-4A3D-8F66-6867B6190B26}" dt="2022-05-03T10:56:27.979" v="14412"/>
          <ac:spMkLst>
            <pc:docMk/>
            <pc:sldMk cId="3274452387" sldId="418"/>
            <ac:spMk id="40" creationId="{00000000-0000-0000-0000-000000000000}"/>
          </ac:spMkLst>
        </pc:spChg>
        <pc:spChg chg="mod">
          <ac:chgData name="ΑΛΕΞΑΝΔΡΟΣ ΧΑΜΑΪΛΙΔΗΣ" userId="91f84d0e-3170-404c-9a35-1100e6f2232c" providerId="ADAL" clId="{6267334F-9798-4A3D-8F66-6867B6190B26}" dt="2022-05-03T11:09:02.436" v="14421"/>
          <ac:spMkLst>
            <pc:docMk/>
            <pc:sldMk cId="3274452387" sldId="418"/>
            <ac:spMk id="52" creationId="{00000000-0000-0000-0000-000000000000}"/>
          </ac:spMkLst>
        </pc:spChg>
        <pc:spChg chg="mod">
          <ac:chgData name="ΑΛΕΞΑΝΔΡΟΣ ΧΑΜΑΪΛΙΔΗΣ" userId="91f84d0e-3170-404c-9a35-1100e6f2232c" providerId="ADAL" clId="{6267334F-9798-4A3D-8F66-6867B6190B26}" dt="2022-05-03T11:01:47.163" v="14415"/>
          <ac:spMkLst>
            <pc:docMk/>
            <pc:sldMk cId="3274452387" sldId="418"/>
            <ac:spMk id="58" creationId="{00000000-0000-0000-0000-000000000000}"/>
          </ac:spMkLst>
        </pc:spChg>
        <pc:spChg chg="mod">
          <ac:chgData name="ΑΛΕΞΑΝΔΡΟΣ ΧΑΜΑΪΛΙΔΗΣ" userId="91f84d0e-3170-404c-9a35-1100e6f2232c" providerId="ADAL" clId="{6267334F-9798-4A3D-8F66-6867B6190B26}" dt="2022-05-03T11:42:42.483" v="15213"/>
          <ac:spMkLst>
            <pc:docMk/>
            <pc:sldMk cId="3274452387" sldId="418"/>
            <ac:spMk id="62" creationId="{00000000-0000-0000-0000-000000000000}"/>
          </ac:spMkLst>
        </pc:spChg>
      </pc:sldChg>
      <pc:sldChg chg="modSp del">
        <pc:chgData name="ΑΛΕΞΑΝΔΡΟΣ ΧΑΜΑΪΛΙΔΗΣ" userId="91f84d0e-3170-404c-9a35-1100e6f2232c" providerId="ADAL" clId="{6267334F-9798-4A3D-8F66-6867B6190B26}" dt="2022-05-04T10:30:01.404" v="21538" actId="2696"/>
        <pc:sldMkLst>
          <pc:docMk/>
          <pc:sldMk cId="1448468778" sldId="419"/>
        </pc:sldMkLst>
        <pc:spChg chg="mod">
          <ac:chgData name="ΑΛΕΞΑΝΔΡΟΣ ΧΑΜΑΪΛΙΔΗΣ" userId="91f84d0e-3170-404c-9a35-1100e6f2232c" providerId="ADAL" clId="{6267334F-9798-4A3D-8F66-6867B6190B26}" dt="2022-05-03T11:01:47.163" v="14415"/>
          <ac:spMkLst>
            <pc:docMk/>
            <pc:sldMk cId="1448468778" sldId="419"/>
            <ac:spMk id="24" creationId="{00000000-0000-0000-0000-000000000000}"/>
          </ac:spMkLst>
        </pc:spChg>
        <pc:spChg chg="mod">
          <ac:chgData name="ΑΛΕΞΑΝΔΡΟΣ ΧΑΜΑΪΛΙΔΗΣ" userId="91f84d0e-3170-404c-9a35-1100e6f2232c" providerId="ADAL" clId="{6267334F-9798-4A3D-8F66-6867B6190B26}" dt="2022-05-03T10:56:27.979" v="14412"/>
          <ac:spMkLst>
            <pc:docMk/>
            <pc:sldMk cId="1448468778" sldId="419"/>
            <ac:spMk id="40" creationId="{00000000-0000-0000-0000-000000000000}"/>
          </ac:spMkLst>
        </pc:spChg>
        <pc:spChg chg="mod">
          <ac:chgData name="ΑΛΕΞΑΝΔΡΟΣ ΧΑΜΑΪΛΙΔΗΣ" userId="91f84d0e-3170-404c-9a35-1100e6f2232c" providerId="ADAL" clId="{6267334F-9798-4A3D-8F66-6867B6190B26}" dt="2022-05-03T11:09:02.436" v="14421"/>
          <ac:spMkLst>
            <pc:docMk/>
            <pc:sldMk cId="1448468778" sldId="419"/>
            <ac:spMk id="52" creationId="{00000000-0000-0000-0000-000000000000}"/>
          </ac:spMkLst>
        </pc:spChg>
        <pc:spChg chg="mod">
          <ac:chgData name="ΑΛΕΞΑΝΔΡΟΣ ΧΑΜΑΪΛΙΔΗΣ" userId="91f84d0e-3170-404c-9a35-1100e6f2232c" providerId="ADAL" clId="{6267334F-9798-4A3D-8F66-6867B6190B26}" dt="2022-05-03T11:01:47.163" v="14415"/>
          <ac:spMkLst>
            <pc:docMk/>
            <pc:sldMk cId="1448468778" sldId="419"/>
            <ac:spMk id="58" creationId="{00000000-0000-0000-0000-000000000000}"/>
          </ac:spMkLst>
        </pc:spChg>
        <pc:spChg chg="mod">
          <ac:chgData name="ΑΛΕΞΑΝΔΡΟΣ ΧΑΜΑΪΛΙΔΗΣ" userId="91f84d0e-3170-404c-9a35-1100e6f2232c" providerId="ADAL" clId="{6267334F-9798-4A3D-8F66-6867B6190B26}" dt="2022-05-03T11:42:42.483" v="15213"/>
          <ac:spMkLst>
            <pc:docMk/>
            <pc:sldMk cId="1448468778" sldId="419"/>
            <ac:spMk id="65" creationId="{00000000-0000-0000-0000-000000000000}"/>
          </ac:spMkLst>
        </pc:spChg>
      </pc:sldChg>
      <pc:sldChg chg="modSp del">
        <pc:chgData name="ΑΛΕΞΑΝΔΡΟΣ ΧΑΜΑΪΛΙΔΗΣ" userId="91f84d0e-3170-404c-9a35-1100e6f2232c" providerId="ADAL" clId="{6267334F-9798-4A3D-8F66-6867B6190B26}" dt="2022-05-04T11:03:03.862" v="22021" actId="47"/>
        <pc:sldMkLst>
          <pc:docMk/>
          <pc:sldMk cId="2373708405" sldId="420"/>
        </pc:sldMkLst>
        <pc:spChg chg="mod">
          <ac:chgData name="ΑΛΕΞΑΝΔΡΟΣ ΧΑΜΑΪΛΙΔΗΣ" userId="91f84d0e-3170-404c-9a35-1100e6f2232c" providerId="ADAL" clId="{6267334F-9798-4A3D-8F66-6867B6190B26}" dt="2022-05-03T11:01:47.163" v="14415"/>
          <ac:spMkLst>
            <pc:docMk/>
            <pc:sldMk cId="2373708405" sldId="420"/>
            <ac:spMk id="24" creationId="{00000000-0000-0000-0000-000000000000}"/>
          </ac:spMkLst>
        </pc:spChg>
        <pc:spChg chg="mod">
          <ac:chgData name="ΑΛΕΞΑΝΔΡΟΣ ΧΑΜΑΪΛΙΔΗΣ" userId="91f84d0e-3170-404c-9a35-1100e6f2232c" providerId="ADAL" clId="{6267334F-9798-4A3D-8F66-6867B6190B26}" dt="2022-05-03T10:56:27.979" v="14412"/>
          <ac:spMkLst>
            <pc:docMk/>
            <pc:sldMk cId="2373708405" sldId="420"/>
            <ac:spMk id="40" creationId="{00000000-0000-0000-0000-000000000000}"/>
          </ac:spMkLst>
        </pc:spChg>
        <pc:spChg chg="mod">
          <ac:chgData name="ΑΛΕΞΑΝΔΡΟΣ ΧΑΜΑΪΛΙΔΗΣ" userId="91f84d0e-3170-404c-9a35-1100e6f2232c" providerId="ADAL" clId="{6267334F-9798-4A3D-8F66-6867B6190B26}" dt="2022-05-03T11:09:02.436" v="14421"/>
          <ac:spMkLst>
            <pc:docMk/>
            <pc:sldMk cId="2373708405" sldId="420"/>
            <ac:spMk id="52" creationId="{00000000-0000-0000-0000-000000000000}"/>
          </ac:spMkLst>
        </pc:spChg>
        <pc:spChg chg="mod">
          <ac:chgData name="ΑΛΕΞΑΝΔΡΟΣ ΧΑΜΑΪΛΙΔΗΣ" userId="91f84d0e-3170-404c-9a35-1100e6f2232c" providerId="ADAL" clId="{6267334F-9798-4A3D-8F66-6867B6190B26}" dt="2022-05-03T11:01:47.163" v="14415"/>
          <ac:spMkLst>
            <pc:docMk/>
            <pc:sldMk cId="2373708405" sldId="420"/>
            <ac:spMk id="58" creationId="{00000000-0000-0000-0000-000000000000}"/>
          </ac:spMkLst>
        </pc:spChg>
        <pc:spChg chg="mod">
          <ac:chgData name="ΑΛΕΞΑΝΔΡΟΣ ΧΑΜΑΪΛΙΔΗΣ" userId="91f84d0e-3170-404c-9a35-1100e6f2232c" providerId="ADAL" clId="{6267334F-9798-4A3D-8F66-6867B6190B26}" dt="2022-05-03T11:42:42.483" v="15213"/>
          <ac:spMkLst>
            <pc:docMk/>
            <pc:sldMk cId="2373708405" sldId="420"/>
            <ac:spMk id="62" creationId="{00000000-0000-0000-0000-000000000000}"/>
          </ac:spMkLst>
        </pc:spChg>
      </pc:sldChg>
      <pc:sldChg chg="modSp del">
        <pc:chgData name="ΑΛΕΞΑΝΔΡΟΣ ΧΑΜΑΪΛΙΔΗΣ" userId="91f84d0e-3170-404c-9a35-1100e6f2232c" providerId="ADAL" clId="{6267334F-9798-4A3D-8F66-6867B6190B26}" dt="2022-05-04T11:12:02.848" v="22303" actId="47"/>
        <pc:sldMkLst>
          <pc:docMk/>
          <pc:sldMk cId="491833155" sldId="421"/>
        </pc:sldMkLst>
        <pc:spChg chg="mod">
          <ac:chgData name="ΑΛΕΞΑΝΔΡΟΣ ΧΑΜΑΪΛΙΔΗΣ" userId="91f84d0e-3170-404c-9a35-1100e6f2232c" providerId="ADAL" clId="{6267334F-9798-4A3D-8F66-6867B6190B26}" dt="2022-05-03T11:01:47.163" v="14415"/>
          <ac:spMkLst>
            <pc:docMk/>
            <pc:sldMk cId="491833155" sldId="421"/>
            <ac:spMk id="24" creationId="{00000000-0000-0000-0000-000000000000}"/>
          </ac:spMkLst>
        </pc:spChg>
        <pc:spChg chg="mod">
          <ac:chgData name="ΑΛΕΞΑΝΔΡΟΣ ΧΑΜΑΪΛΙΔΗΣ" userId="91f84d0e-3170-404c-9a35-1100e6f2232c" providerId="ADAL" clId="{6267334F-9798-4A3D-8F66-6867B6190B26}" dt="2022-05-03T10:56:27.979" v="14412"/>
          <ac:spMkLst>
            <pc:docMk/>
            <pc:sldMk cId="491833155" sldId="421"/>
            <ac:spMk id="40" creationId="{00000000-0000-0000-0000-000000000000}"/>
          </ac:spMkLst>
        </pc:spChg>
        <pc:spChg chg="mod">
          <ac:chgData name="ΑΛΕΞΑΝΔΡΟΣ ΧΑΜΑΪΛΙΔΗΣ" userId="91f84d0e-3170-404c-9a35-1100e6f2232c" providerId="ADAL" clId="{6267334F-9798-4A3D-8F66-6867B6190B26}" dt="2022-05-03T11:09:02.436" v="14421"/>
          <ac:spMkLst>
            <pc:docMk/>
            <pc:sldMk cId="491833155" sldId="421"/>
            <ac:spMk id="52" creationId="{00000000-0000-0000-0000-000000000000}"/>
          </ac:spMkLst>
        </pc:spChg>
        <pc:spChg chg="mod">
          <ac:chgData name="ΑΛΕΞΑΝΔΡΟΣ ΧΑΜΑΪΛΙΔΗΣ" userId="91f84d0e-3170-404c-9a35-1100e6f2232c" providerId="ADAL" clId="{6267334F-9798-4A3D-8F66-6867B6190B26}" dt="2022-05-03T11:01:47.163" v="14415"/>
          <ac:spMkLst>
            <pc:docMk/>
            <pc:sldMk cId="491833155" sldId="421"/>
            <ac:spMk id="58" creationId="{00000000-0000-0000-0000-000000000000}"/>
          </ac:spMkLst>
        </pc:spChg>
        <pc:spChg chg="mod">
          <ac:chgData name="ΑΛΕΞΑΝΔΡΟΣ ΧΑΜΑΪΛΙΔΗΣ" userId="91f84d0e-3170-404c-9a35-1100e6f2232c" providerId="ADAL" clId="{6267334F-9798-4A3D-8F66-6867B6190B26}" dt="2022-05-03T11:42:42.483" v="15213"/>
          <ac:spMkLst>
            <pc:docMk/>
            <pc:sldMk cId="491833155" sldId="421"/>
            <ac:spMk id="64" creationId="{00000000-0000-0000-0000-000000000000}"/>
          </ac:spMkLst>
        </pc:spChg>
      </pc:sldChg>
      <pc:sldChg chg="modSp mod">
        <pc:chgData name="ΑΛΕΞΑΝΔΡΟΣ ΧΑΜΑΪΛΙΔΗΣ" userId="91f84d0e-3170-404c-9a35-1100e6f2232c" providerId="ADAL" clId="{6267334F-9798-4A3D-8F66-6867B6190B26}" dt="2022-05-03T10:01:51.201" v="11377" actId="255"/>
        <pc:sldMkLst>
          <pc:docMk/>
          <pc:sldMk cId="3786237886" sldId="422"/>
        </pc:sldMkLst>
        <pc:spChg chg="mod">
          <ac:chgData name="ΑΛΕΞΑΝΔΡΟΣ ΧΑΜΑΪΛΙΔΗΣ" userId="91f84d0e-3170-404c-9a35-1100e6f2232c" providerId="ADAL" clId="{6267334F-9798-4A3D-8F66-6867B6190B26}" dt="2022-05-03T09:42:07.969" v="9742" actId="255"/>
          <ac:spMkLst>
            <pc:docMk/>
            <pc:sldMk cId="3786237886" sldId="422"/>
            <ac:spMk id="5" creationId="{00000000-0000-0000-0000-000000000000}"/>
          </ac:spMkLst>
        </pc:spChg>
        <pc:graphicFrameChg chg="mod">
          <ac:chgData name="ΑΛΕΞΑΝΔΡΟΣ ΧΑΜΑΪΛΙΔΗΣ" userId="91f84d0e-3170-404c-9a35-1100e6f2232c" providerId="ADAL" clId="{6267334F-9798-4A3D-8F66-6867B6190B26}" dt="2022-05-03T10:01:51.201" v="11377" actId="255"/>
          <ac:graphicFrameMkLst>
            <pc:docMk/>
            <pc:sldMk cId="3786237886" sldId="422"/>
            <ac:graphicFrameMk id="4" creationId="{00000000-0000-0000-0000-000000000000}"/>
          </ac:graphicFrameMkLst>
        </pc:graphicFrameChg>
      </pc:sldChg>
      <pc:sldChg chg="modSp mod">
        <pc:chgData name="ΑΛΕΞΑΝΔΡΟΣ ΧΑΜΑΪΛΙΔΗΣ" userId="91f84d0e-3170-404c-9a35-1100e6f2232c" providerId="ADAL" clId="{6267334F-9798-4A3D-8F66-6867B6190B26}" dt="2022-05-04T07:21:18.085" v="16792" actId="255"/>
        <pc:sldMkLst>
          <pc:docMk/>
          <pc:sldMk cId="301073706" sldId="423"/>
        </pc:sldMkLst>
        <pc:spChg chg="mod">
          <ac:chgData name="ΑΛΕΞΑΝΔΡΟΣ ΧΑΜΑΪΛΙΔΗΣ" userId="91f84d0e-3170-404c-9a35-1100e6f2232c" providerId="ADAL" clId="{6267334F-9798-4A3D-8F66-6867B6190B26}" dt="2022-05-04T07:21:18.085" v="16792" actId="255"/>
          <ac:spMkLst>
            <pc:docMk/>
            <pc:sldMk cId="301073706" sldId="423"/>
            <ac:spMk id="4" creationId="{00000000-0000-0000-0000-000000000000}"/>
          </ac:spMkLst>
        </pc:spChg>
        <pc:spChg chg="mod">
          <ac:chgData name="ΑΛΕΞΑΝΔΡΟΣ ΧΑΜΑΪΛΙΔΗΣ" userId="91f84d0e-3170-404c-9a35-1100e6f2232c" providerId="ADAL" clId="{6267334F-9798-4A3D-8F66-6867B6190B26}" dt="2022-05-04T07:17:44.080" v="16767" actId="20577"/>
          <ac:spMkLst>
            <pc:docMk/>
            <pc:sldMk cId="301073706" sldId="423"/>
            <ac:spMk id="5" creationId="{00000000-0000-0000-0000-000000000000}"/>
          </ac:spMkLst>
        </pc:spChg>
        <pc:spChg chg="mod">
          <ac:chgData name="ΑΛΕΞΑΝΔΡΟΣ ΧΑΜΑΪΛΙΔΗΣ" userId="91f84d0e-3170-404c-9a35-1100e6f2232c" providerId="ADAL" clId="{6267334F-9798-4A3D-8F66-6867B6190B26}" dt="2022-05-04T07:10:47.769" v="16510" actId="20577"/>
          <ac:spMkLst>
            <pc:docMk/>
            <pc:sldMk cId="301073706" sldId="423"/>
            <ac:spMk id="7" creationId="{00000000-0000-0000-0000-000000000000}"/>
          </ac:spMkLst>
        </pc:spChg>
        <pc:spChg chg="mod">
          <ac:chgData name="ΑΛΕΞΑΝΔΡΟΣ ΧΑΜΑΪΛΙΔΗΣ" userId="91f84d0e-3170-404c-9a35-1100e6f2232c" providerId="ADAL" clId="{6267334F-9798-4A3D-8F66-6867B6190B26}" dt="2022-05-04T07:20:28.151" v="16789" actId="255"/>
          <ac:spMkLst>
            <pc:docMk/>
            <pc:sldMk cId="301073706" sldId="423"/>
            <ac:spMk id="10" creationId="{00000000-0000-0000-0000-000000000000}"/>
          </ac:spMkLst>
        </pc:spChg>
        <pc:spChg chg="mod">
          <ac:chgData name="ΑΛΕΞΑΝΔΡΟΣ ΧΑΜΑΪΛΙΔΗΣ" userId="91f84d0e-3170-404c-9a35-1100e6f2232c" providerId="ADAL" clId="{6267334F-9798-4A3D-8F66-6867B6190B26}" dt="2022-05-04T07:18:00.226" v="16768" actId="255"/>
          <ac:spMkLst>
            <pc:docMk/>
            <pc:sldMk cId="301073706" sldId="423"/>
            <ac:spMk id="11" creationId="{00000000-0000-0000-0000-000000000000}"/>
          </ac:spMkLst>
        </pc:spChg>
        <pc:graphicFrameChg chg="mod modGraphic">
          <ac:chgData name="ΑΛΕΞΑΝΔΡΟΣ ΧΑΜΑΪΛΙΔΗΣ" userId="91f84d0e-3170-404c-9a35-1100e6f2232c" providerId="ADAL" clId="{6267334F-9798-4A3D-8F66-6867B6190B26}" dt="2022-05-04T07:20:43.815" v="16790" actId="255"/>
          <ac:graphicFrameMkLst>
            <pc:docMk/>
            <pc:sldMk cId="301073706" sldId="423"/>
            <ac:graphicFrameMk id="18" creationId="{00000000-0000-0000-0000-000000000000}"/>
          </ac:graphicFrameMkLst>
        </pc:graphicFrameChg>
      </pc:sldChg>
      <pc:sldChg chg="modSp mod">
        <pc:chgData name="ΑΛΕΞΑΝΔΡΟΣ ΧΑΜΑΪΛΙΔΗΣ" userId="91f84d0e-3170-404c-9a35-1100e6f2232c" providerId="ADAL" clId="{6267334F-9798-4A3D-8F66-6867B6190B26}" dt="2022-05-05T09:13:24.116" v="28589" actId="313"/>
        <pc:sldMkLst>
          <pc:docMk/>
          <pc:sldMk cId="2628374717" sldId="424"/>
        </pc:sldMkLst>
        <pc:spChg chg="mod">
          <ac:chgData name="ΑΛΕΞΑΝΔΡΟΣ ΧΑΜΑΪΛΙΔΗΣ" userId="91f84d0e-3170-404c-9a35-1100e6f2232c" providerId="ADAL" clId="{6267334F-9798-4A3D-8F66-6867B6190B26}" dt="2022-05-05T08:32:43.326" v="28534" actId="255"/>
          <ac:spMkLst>
            <pc:docMk/>
            <pc:sldMk cId="2628374717" sldId="424"/>
            <ac:spMk id="6" creationId="{00000000-0000-0000-0000-000000000000}"/>
          </ac:spMkLst>
        </pc:spChg>
        <pc:graphicFrameChg chg="mod">
          <ac:chgData name="ΑΛΕΞΑΝΔΡΟΣ ΧΑΜΑΪΛΙΔΗΣ" userId="91f84d0e-3170-404c-9a35-1100e6f2232c" providerId="ADAL" clId="{6267334F-9798-4A3D-8F66-6867B6190B26}" dt="2022-05-05T09:09:04.681" v="28584" actId="20577"/>
          <ac:graphicFrameMkLst>
            <pc:docMk/>
            <pc:sldMk cId="2628374717" sldId="424"/>
            <ac:graphicFrameMk id="10" creationId="{00000000-0000-0000-0000-000000000000}"/>
          </ac:graphicFrameMkLst>
        </pc:graphicFrameChg>
        <pc:graphicFrameChg chg="mod">
          <ac:chgData name="ΑΛΕΞΑΝΔΡΟΣ ΧΑΜΑΪΛΙΔΗΣ" userId="91f84d0e-3170-404c-9a35-1100e6f2232c" providerId="ADAL" clId="{6267334F-9798-4A3D-8F66-6867B6190B26}" dt="2022-05-05T09:13:24.116" v="28589" actId="313"/>
          <ac:graphicFrameMkLst>
            <pc:docMk/>
            <pc:sldMk cId="2628374717" sldId="424"/>
            <ac:graphicFrameMk id="11" creationId="{00000000-0000-0000-0000-000000000000}"/>
          </ac:graphicFrameMkLst>
        </pc:graphicFrameChg>
      </pc:sldChg>
      <pc:sldChg chg="new del">
        <pc:chgData name="ΑΛΕΞΑΝΔΡΟΣ ΧΑΜΑΪΛΙΔΗΣ" userId="91f84d0e-3170-404c-9a35-1100e6f2232c" providerId="ADAL" clId="{6267334F-9798-4A3D-8F66-6867B6190B26}" dt="2022-05-04T10:14:48.613" v="21525" actId="2696"/>
        <pc:sldMkLst>
          <pc:docMk/>
          <pc:sldMk cId="2938392328" sldId="425"/>
        </pc:sldMkLst>
      </pc:sldChg>
      <pc:sldChg chg="modSp add mod">
        <pc:chgData name="ΑΛΕΞΑΝΔΡΟΣ ΧΑΜΑΪΛΙΔΗΣ" userId="91f84d0e-3170-404c-9a35-1100e6f2232c" providerId="ADAL" clId="{6267334F-9798-4A3D-8F66-6867B6190B26}" dt="2022-05-04T10:35:10.027" v="21549" actId="207"/>
        <pc:sldMkLst>
          <pc:docMk/>
          <pc:sldMk cId="2681356338" sldId="426"/>
        </pc:sldMkLst>
        <pc:spChg chg="mod">
          <ac:chgData name="ΑΛΕΞΑΝΔΡΟΣ ΧΑΜΑΪΛΙΔΗΣ" userId="91f84d0e-3170-404c-9a35-1100e6f2232c" providerId="ADAL" clId="{6267334F-9798-4A3D-8F66-6867B6190B26}" dt="2022-05-04T10:33:46.756" v="21543" actId="207"/>
          <ac:spMkLst>
            <pc:docMk/>
            <pc:sldMk cId="2681356338" sldId="426"/>
            <ac:spMk id="33" creationId="{00000000-0000-0000-0000-000000000000}"/>
          </ac:spMkLst>
        </pc:spChg>
        <pc:spChg chg="mod">
          <ac:chgData name="ΑΛΕΞΑΝΔΡΟΣ ΧΑΜΑΪΛΙΔΗΣ" userId="91f84d0e-3170-404c-9a35-1100e6f2232c" providerId="ADAL" clId="{6267334F-9798-4A3D-8F66-6867B6190B26}" dt="2022-05-04T10:33:46.756" v="21543" actId="207"/>
          <ac:spMkLst>
            <pc:docMk/>
            <pc:sldMk cId="2681356338" sldId="426"/>
            <ac:spMk id="34" creationId="{00000000-0000-0000-0000-000000000000}"/>
          </ac:spMkLst>
        </pc:spChg>
        <pc:spChg chg="mod">
          <ac:chgData name="ΑΛΕΞΑΝΔΡΟΣ ΧΑΜΑΪΛΙΔΗΣ" userId="91f84d0e-3170-404c-9a35-1100e6f2232c" providerId="ADAL" clId="{6267334F-9798-4A3D-8F66-6867B6190B26}" dt="2022-05-04T10:15:13.996" v="21526" actId="207"/>
          <ac:spMkLst>
            <pc:docMk/>
            <pc:sldMk cId="2681356338" sldId="426"/>
            <ac:spMk id="36" creationId="{00000000-0000-0000-0000-000000000000}"/>
          </ac:spMkLst>
        </pc:spChg>
        <pc:spChg chg="mod">
          <ac:chgData name="ΑΛΕΞΑΝΔΡΟΣ ΧΑΜΑΪΛΙΔΗΣ" userId="91f84d0e-3170-404c-9a35-1100e6f2232c" providerId="ADAL" clId="{6267334F-9798-4A3D-8F66-6867B6190B26}" dt="2022-05-04T10:30:57.171" v="21539" actId="113"/>
          <ac:spMkLst>
            <pc:docMk/>
            <pc:sldMk cId="2681356338" sldId="426"/>
            <ac:spMk id="37" creationId="{00000000-0000-0000-0000-000000000000}"/>
          </ac:spMkLst>
        </pc:spChg>
        <pc:spChg chg="mod">
          <ac:chgData name="ΑΛΕΞΑΝΔΡΟΣ ΧΑΜΑΪΛΙΔΗΣ" userId="91f84d0e-3170-404c-9a35-1100e6f2232c" providerId="ADAL" clId="{6267334F-9798-4A3D-8F66-6867B6190B26}" dt="2022-05-04T10:35:10.027" v="21549" actId="207"/>
          <ac:spMkLst>
            <pc:docMk/>
            <pc:sldMk cId="2681356338" sldId="426"/>
            <ac:spMk id="39" creationId="{00000000-0000-0000-0000-000000000000}"/>
          </ac:spMkLst>
        </pc:spChg>
        <pc:spChg chg="mod">
          <ac:chgData name="ΑΛΕΞΑΝΔΡΟΣ ΧΑΜΑΪΛΙΔΗΣ" userId="91f84d0e-3170-404c-9a35-1100e6f2232c" providerId="ADAL" clId="{6267334F-9798-4A3D-8F66-6867B6190B26}" dt="2022-05-04T10:35:10.027" v="21549" actId="207"/>
          <ac:spMkLst>
            <pc:docMk/>
            <pc:sldMk cId="2681356338" sldId="426"/>
            <ac:spMk id="40" creationId="{00000000-0000-0000-0000-000000000000}"/>
          </ac:spMkLst>
        </pc:spChg>
        <pc:spChg chg="mod">
          <ac:chgData name="ΑΛΕΞΑΝΔΡΟΣ ΧΑΜΑΪΛΙΔΗΣ" userId="91f84d0e-3170-404c-9a35-1100e6f2232c" providerId="ADAL" clId="{6267334F-9798-4A3D-8F66-6867B6190B26}" dt="2022-05-04T10:15:49.425" v="21529" actId="207"/>
          <ac:spMkLst>
            <pc:docMk/>
            <pc:sldMk cId="2681356338" sldId="426"/>
            <ac:spMk id="42" creationId="{00000000-0000-0000-0000-000000000000}"/>
          </ac:spMkLst>
        </pc:spChg>
        <pc:spChg chg="mod">
          <ac:chgData name="ΑΛΕΞΑΝΔΡΟΣ ΧΑΜΑΪΛΙΔΗΣ" userId="91f84d0e-3170-404c-9a35-1100e6f2232c" providerId="ADAL" clId="{6267334F-9798-4A3D-8F66-6867B6190B26}" dt="2022-05-04T10:27:46.321" v="21530" actId="113"/>
          <ac:spMkLst>
            <pc:docMk/>
            <pc:sldMk cId="2681356338" sldId="426"/>
            <ac:spMk id="43" creationId="{00000000-0000-0000-0000-000000000000}"/>
          </ac:spMkLst>
        </pc:spChg>
        <pc:grpChg chg="mod">
          <ac:chgData name="ΑΛΕΞΑΝΔΡΟΣ ΧΑΜΑΪΛΙΔΗΣ" userId="91f84d0e-3170-404c-9a35-1100e6f2232c" providerId="ADAL" clId="{6267334F-9798-4A3D-8F66-6867B6190B26}" dt="2022-05-04T10:33:46.756" v="21543" actId="207"/>
          <ac:grpSpMkLst>
            <pc:docMk/>
            <pc:sldMk cId="2681356338" sldId="426"/>
            <ac:grpSpMk id="32" creationId="{00000000-0000-0000-0000-000000000000}"/>
          </ac:grpSpMkLst>
        </pc:grpChg>
        <pc:grpChg chg="mod">
          <ac:chgData name="ΑΛΕΞΑΝΔΡΟΣ ΧΑΜΑΪΛΙΔΗΣ" userId="91f84d0e-3170-404c-9a35-1100e6f2232c" providerId="ADAL" clId="{6267334F-9798-4A3D-8F66-6867B6190B26}" dt="2022-05-04T10:15:13.996" v="21526" actId="207"/>
          <ac:grpSpMkLst>
            <pc:docMk/>
            <pc:sldMk cId="2681356338" sldId="426"/>
            <ac:grpSpMk id="35" creationId="{00000000-0000-0000-0000-000000000000}"/>
          </ac:grpSpMkLst>
        </pc:grpChg>
        <pc:grpChg chg="mod">
          <ac:chgData name="ΑΛΕΞΑΝΔΡΟΣ ΧΑΜΑΪΛΙΔΗΣ" userId="91f84d0e-3170-404c-9a35-1100e6f2232c" providerId="ADAL" clId="{6267334F-9798-4A3D-8F66-6867B6190B26}" dt="2022-05-04T10:35:10.027" v="21549" actId="207"/>
          <ac:grpSpMkLst>
            <pc:docMk/>
            <pc:sldMk cId="2681356338" sldId="426"/>
            <ac:grpSpMk id="38" creationId="{00000000-0000-0000-0000-000000000000}"/>
          </ac:grpSpMkLst>
        </pc:grpChg>
        <pc:grpChg chg="mod">
          <ac:chgData name="ΑΛΕΞΑΝΔΡΟΣ ΧΑΜΑΪΛΙΔΗΣ" userId="91f84d0e-3170-404c-9a35-1100e6f2232c" providerId="ADAL" clId="{6267334F-9798-4A3D-8F66-6867B6190B26}" dt="2022-05-04T10:15:49.425" v="21529" actId="207"/>
          <ac:grpSpMkLst>
            <pc:docMk/>
            <pc:sldMk cId="2681356338" sldId="426"/>
            <ac:grpSpMk id="41" creationId="{00000000-0000-0000-0000-000000000000}"/>
          </ac:grpSpMkLst>
        </pc:grpChg>
      </pc:sldChg>
      <pc:sldChg chg="add del">
        <pc:chgData name="ΑΛΕΞΑΝΔΡΟΣ ΧΑΜΑΪΛΙΔΗΣ" userId="91f84d0e-3170-404c-9a35-1100e6f2232c" providerId="ADAL" clId="{6267334F-9798-4A3D-8F66-6867B6190B26}" dt="2022-05-04T10:42:52.864" v="21560"/>
        <pc:sldMkLst>
          <pc:docMk/>
          <pc:sldMk cId="168105210" sldId="427"/>
        </pc:sldMkLst>
      </pc:sldChg>
      <pc:sldChg chg="modSp add del mod">
        <pc:chgData name="ΑΛΕΞΑΝΔΡΟΣ ΧΑΜΑΪΛΙΔΗΣ" userId="91f84d0e-3170-404c-9a35-1100e6f2232c" providerId="ADAL" clId="{6267334F-9798-4A3D-8F66-6867B6190B26}" dt="2022-05-04T10:39:26.356" v="21552" actId="2696"/>
        <pc:sldMkLst>
          <pc:docMk/>
          <pc:sldMk cId="2993880510" sldId="427"/>
        </pc:sldMkLst>
        <pc:spChg chg="mod">
          <ac:chgData name="ΑΛΕΞΑΝΔΡΟΣ ΧΑΜΑΪΛΙΔΗΣ" userId="91f84d0e-3170-404c-9a35-1100e6f2232c" providerId="ADAL" clId="{6267334F-9798-4A3D-8F66-6867B6190B26}" dt="2022-05-04T10:29:42.989" v="21537" actId="113"/>
          <ac:spMkLst>
            <pc:docMk/>
            <pc:sldMk cId="2993880510" sldId="427"/>
            <ac:spMk id="37" creationId="{00000000-0000-0000-0000-000000000000}"/>
          </ac:spMkLst>
        </pc:spChg>
        <pc:spChg chg="mod">
          <ac:chgData name="ΑΛΕΞΑΝΔΡΟΣ ΧΑΜΑΪΛΙΔΗΣ" userId="91f84d0e-3170-404c-9a35-1100e6f2232c" providerId="ADAL" clId="{6267334F-9798-4A3D-8F66-6867B6190B26}" dt="2022-05-04T10:28:52.432" v="21533" actId="207"/>
          <ac:spMkLst>
            <pc:docMk/>
            <pc:sldMk cId="2993880510" sldId="427"/>
            <ac:spMk id="42" creationId="{00000000-0000-0000-0000-000000000000}"/>
          </ac:spMkLst>
        </pc:spChg>
        <pc:spChg chg="mod">
          <ac:chgData name="ΑΛΕΞΑΝΔΡΟΣ ΧΑΜΑΪΛΙΔΗΣ" userId="91f84d0e-3170-404c-9a35-1100e6f2232c" providerId="ADAL" clId="{6267334F-9798-4A3D-8F66-6867B6190B26}" dt="2022-05-04T10:29:00.645" v="21534" actId="113"/>
          <ac:spMkLst>
            <pc:docMk/>
            <pc:sldMk cId="2993880510" sldId="427"/>
            <ac:spMk id="43" creationId="{00000000-0000-0000-0000-000000000000}"/>
          </ac:spMkLst>
        </pc:spChg>
        <pc:spChg chg="mod">
          <ac:chgData name="ΑΛΕΞΑΝΔΡΟΣ ΧΑΜΑΪΛΙΔΗΣ" userId="91f84d0e-3170-404c-9a35-1100e6f2232c" providerId="ADAL" clId="{6267334F-9798-4A3D-8F66-6867B6190B26}" dt="2022-05-04T10:29:16.489" v="21536" actId="207"/>
          <ac:spMkLst>
            <pc:docMk/>
            <pc:sldMk cId="2993880510" sldId="427"/>
            <ac:spMk id="48" creationId="{00000000-0000-0000-0000-000000000000}"/>
          </ac:spMkLst>
        </pc:spChg>
        <pc:spChg chg="mod">
          <ac:chgData name="ΑΛΕΞΑΝΔΡΟΣ ΧΑΜΑΪΛΙΔΗΣ" userId="91f84d0e-3170-404c-9a35-1100e6f2232c" providerId="ADAL" clId="{6267334F-9798-4A3D-8F66-6867B6190B26}" dt="2022-05-04T10:29:16.489" v="21536" actId="207"/>
          <ac:spMkLst>
            <pc:docMk/>
            <pc:sldMk cId="2993880510" sldId="427"/>
            <ac:spMk id="49" creationId="{00000000-0000-0000-0000-000000000000}"/>
          </ac:spMkLst>
        </pc:spChg>
        <pc:grpChg chg="mod">
          <ac:chgData name="ΑΛΕΞΑΝΔΡΟΣ ΧΑΜΑΪΛΙΔΗΣ" userId="91f84d0e-3170-404c-9a35-1100e6f2232c" providerId="ADAL" clId="{6267334F-9798-4A3D-8F66-6867B6190B26}" dt="2022-05-04T10:36:39.006" v="21550" actId="1076"/>
          <ac:grpSpMkLst>
            <pc:docMk/>
            <pc:sldMk cId="2993880510" sldId="427"/>
            <ac:grpSpMk id="38" creationId="{00000000-0000-0000-0000-000000000000}"/>
          </ac:grpSpMkLst>
        </pc:grpChg>
        <pc:grpChg chg="mod">
          <ac:chgData name="ΑΛΕΞΑΝΔΡΟΣ ΧΑΜΑΪΛΙΔΗΣ" userId="91f84d0e-3170-404c-9a35-1100e6f2232c" providerId="ADAL" clId="{6267334F-9798-4A3D-8F66-6867B6190B26}" dt="2022-05-04T10:28:52.432" v="21533" actId="207"/>
          <ac:grpSpMkLst>
            <pc:docMk/>
            <pc:sldMk cId="2993880510" sldId="427"/>
            <ac:grpSpMk id="41" creationId="{00000000-0000-0000-0000-000000000000}"/>
          </ac:grpSpMkLst>
        </pc:grpChg>
        <pc:grpChg chg="mod">
          <ac:chgData name="ΑΛΕΞΑΝΔΡΟΣ ΧΑΜΑΪΛΙΔΗΣ" userId="91f84d0e-3170-404c-9a35-1100e6f2232c" providerId="ADAL" clId="{6267334F-9798-4A3D-8F66-6867B6190B26}" dt="2022-05-04T10:29:16.489" v="21536" actId="207"/>
          <ac:grpSpMkLst>
            <pc:docMk/>
            <pc:sldMk cId="2993880510" sldId="427"/>
            <ac:grpSpMk id="47" creationId="{00000000-0000-0000-0000-000000000000}"/>
          </ac:grpSpMkLst>
        </pc:grpChg>
      </pc:sldChg>
      <pc:sldChg chg="modSp add del mod">
        <pc:chgData name="ΑΛΕΞΑΝΔΡΟΣ ΧΑΜΑΪΛΙΔΗΣ" userId="91f84d0e-3170-404c-9a35-1100e6f2232c" providerId="ADAL" clId="{6267334F-9798-4A3D-8F66-6867B6190B26}" dt="2022-05-04T10:45:10.930" v="21565" actId="47"/>
        <pc:sldMkLst>
          <pc:docMk/>
          <pc:sldMk cId="77217012" sldId="428"/>
        </pc:sldMkLst>
        <pc:spChg chg="mod">
          <ac:chgData name="ΑΛΕΞΑΝΔΡΟΣ ΧΑΜΑΪΛΙΔΗΣ" userId="91f84d0e-3170-404c-9a35-1100e6f2232c" providerId="ADAL" clId="{6267334F-9798-4A3D-8F66-6867B6190B26}" dt="2022-05-04T10:41:36.503" v="21558" actId="207"/>
          <ac:spMkLst>
            <pc:docMk/>
            <pc:sldMk cId="77217012" sldId="428"/>
            <ac:spMk id="36" creationId="{00000000-0000-0000-0000-000000000000}"/>
          </ac:spMkLst>
        </pc:spChg>
        <pc:spChg chg="mod">
          <ac:chgData name="ΑΛΕΞΑΝΔΡΟΣ ΧΑΜΑΪΛΙΔΗΣ" userId="91f84d0e-3170-404c-9a35-1100e6f2232c" providerId="ADAL" clId="{6267334F-9798-4A3D-8F66-6867B6190B26}" dt="2022-05-04T10:41:36.503" v="21558" actId="207"/>
          <ac:spMkLst>
            <pc:docMk/>
            <pc:sldMk cId="77217012" sldId="428"/>
            <ac:spMk id="37" creationId="{00000000-0000-0000-0000-000000000000}"/>
          </ac:spMkLst>
        </pc:spChg>
        <pc:spChg chg="mod">
          <ac:chgData name="ΑΛΕΞΑΝΔΡΟΣ ΧΑΜΑΪΛΙΔΗΣ" userId="91f84d0e-3170-404c-9a35-1100e6f2232c" providerId="ADAL" clId="{6267334F-9798-4A3D-8F66-6867B6190B26}" dt="2022-05-04T10:43:36.280" v="21561" actId="207"/>
          <ac:spMkLst>
            <pc:docMk/>
            <pc:sldMk cId="77217012" sldId="428"/>
            <ac:spMk id="39" creationId="{00000000-0000-0000-0000-000000000000}"/>
          </ac:spMkLst>
        </pc:spChg>
        <pc:spChg chg="mod">
          <ac:chgData name="ΑΛΕΞΑΝΔΡΟΣ ΧΑΜΑΪΛΙΔΗΣ" userId="91f84d0e-3170-404c-9a35-1100e6f2232c" providerId="ADAL" clId="{6267334F-9798-4A3D-8F66-6867B6190B26}" dt="2022-05-04T10:43:36.280" v="21561" actId="207"/>
          <ac:spMkLst>
            <pc:docMk/>
            <pc:sldMk cId="77217012" sldId="428"/>
            <ac:spMk id="40" creationId="{00000000-0000-0000-0000-000000000000}"/>
          </ac:spMkLst>
        </pc:spChg>
        <pc:spChg chg="mod">
          <ac:chgData name="ΑΛΕΞΑΝΔΡΟΣ ΧΑΜΑΪΛΙΔΗΣ" userId="91f84d0e-3170-404c-9a35-1100e6f2232c" providerId="ADAL" clId="{6267334F-9798-4A3D-8F66-6867B6190B26}" dt="2022-05-04T10:39:47.684" v="21554" actId="207"/>
          <ac:spMkLst>
            <pc:docMk/>
            <pc:sldMk cId="77217012" sldId="428"/>
            <ac:spMk id="42" creationId="{00000000-0000-0000-0000-000000000000}"/>
          </ac:spMkLst>
        </pc:spChg>
        <pc:spChg chg="mod">
          <ac:chgData name="ΑΛΕΞΑΝΔΡΟΣ ΧΑΜΑΪΛΙΔΗΣ" userId="91f84d0e-3170-404c-9a35-1100e6f2232c" providerId="ADAL" clId="{6267334F-9798-4A3D-8F66-6867B6190B26}" dt="2022-05-04T10:39:59.005" v="21555" actId="113"/>
          <ac:spMkLst>
            <pc:docMk/>
            <pc:sldMk cId="77217012" sldId="428"/>
            <ac:spMk id="43" creationId="{00000000-0000-0000-0000-000000000000}"/>
          </ac:spMkLst>
        </pc:spChg>
        <pc:spChg chg="mod">
          <ac:chgData name="ΑΛΕΞΑΝΔΡΟΣ ΧΑΜΑΪΛΙΔΗΣ" userId="91f84d0e-3170-404c-9a35-1100e6f2232c" providerId="ADAL" clId="{6267334F-9798-4A3D-8F66-6867B6190B26}" dt="2022-05-04T10:39:39.528" v="21553" actId="207"/>
          <ac:spMkLst>
            <pc:docMk/>
            <pc:sldMk cId="77217012" sldId="428"/>
            <ac:spMk id="48" creationId="{00000000-0000-0000-0000-000000000000}"/>
          </ac:spMkLst>
        </pc:spChg>
        <pc:spChg chg="mod">
          <ac:chgData name="ΑΛΕΞΑΝΔΡΟΣ ΧΑΜΑΪΛΙΔΗΣ" userId="91f84d0e-3170-404c-9a35-1100e6f2232c" providerId="ADAL" clId="{6267334F-9798-4A3D-8F66-6867B6190B26}" dt="2022-05-04T10:41:13.526" v="21557" actId="113"/>
          <ac:spMkLst>
            <pc:docMk/>
            <pc:sldMk cId="77217012" sldId="428"/>
            <ac:spMk id="49" creationId="{00000000-0000-0000-0000-000000000000}"/>
          </ac:spMkLst>
        </pc:spChg>
        <pc:grpChg chg="mod">
          <ac:chgData name="ΑΛΕΞΑΝΔΡΟΣ ΧΑΜΑΪΛΙΔΗΣ" userId="91f84d0e-3170-404c-9a35-1100e6f2232c" providerId="ADAL" clId="{6267334F-9798-4A3D-8F66-6867B6190B26}" dt="2022-05-04T10:41:36.503" v="21558" actId="207"/>
          <ac:grpSpMkLst>
            <pc:docMk/>
            <pc:sldMk cId="77217012" sldId="428"/>
            <ac:grpSpMk id="35" creationId="{00000000-0000-0000-0000-000000000000}"/>
          </ac:grpSpMkLst>
        </pc:grpChg>
        <pc:grpChg chg="mod">
          <ac:chgData name="ΑΛΕΞΑΝΔΡΟΣ ΧΑΜΑΪΛΙΔΗΣ" userId="91f84d0e-3170-404c-9a35-1100e6f2232c" providerId="ADAL" clId="{6267334F-9798-4A3D-8F66-6867B6190B26}" dt="2022-05-04T10:43:36.280" v="21561" actId="207"/>
          <ac:grpSpMkLst>
            <pc:docMk/>
            <pc:sldMk cId="77217012" sldId="428"/>
            <ac:grpSpMk id="38" creationId="{00000000-0000-0000-0000-000000000000}"/>
          </ac:grpSpMkLst>
        </pc:grpChg>
        <pc:grpChg chg="mod">
          <ac:chgData name="ΑΛΕΞΑΝΔΡΟΣ ΧΑΜΑΪΛΙΔΗΣ" userId="91f84d0e-3170-404c-9a35-1100e6f2232c" providerId="ADAL" clId="{6267334F-9798-4A3D-8F66-6867B6190B26}" dt="2022-05-04T10:39:47.684" v="21554" actId="207"/>
          <ac:grpSpMkLst>
            <pc:docMk/>
            <pc:sldMk cId="77217012" sldId="428"/>
            <ac:grpSpMk id="41" creationId="{00000000-0000-0000-0000-000000000000}"/>
          </ac:grpSpMkLst>
        </pc:grpChg>
        <pc:grpChg chg="mod">
          <ac:chgData name="ΑΛΕΞΑΝΔΡΟΣ ΧΑΜΑΪΛΙΔΗΣ" userId="91f84d0e-3170-404c-9a35-1100e6f2232c" providerId="ADAL" clId="{6267334F-9798-4A3D-8F66-6867B6190B26}" dt="2022-05-04T10:39:39.528" v="21553" actId="207"/>
          <ac:grpSpMkLst>
            <pc:docMk/>
            <pc:sldMk cId="77217012" sldId="428"/>
            <ac:grpSpMk id="47" creationId="{00000000-0000-0000-0000-000000000000}"/>
          </ac:grpSpMkLst>
        </pc:grpChg>
      </pc:sldChg>
      <pc:sldChg chg="new del">
        <pc:chgData name="ΑΛΕΞΑΝΔΡΟΣ ΧΑΜΑΪΛΙΔΗΣ" userId="91f84d0e-3170-404c-9a35-1100e6f2232c" providerId="ADAL" clId="{6267334F-9798-4A3D-8F66-6867B6190B26}" dt="2022-05-04T10:44:55.748" v="21564" actId="47"/>
        <pc:sldMkLst>
          <pc:docMk/>
          <pc:sldMk cId="3353651385" sldId="429"/>
        </pc:sldMkLst>
      </pc:sldChg>
      <pc:sldChg chg="modSp add mod">
        <pc:chgData name="ΑΛΕΞΑΝΔΡΟΣ ΧΑΜΑΪΛΙΔΗΣ" userId="91f84d0e-3170-404c-9a35-1100e6f2232c" providerId="ADAL" clId="{6267334F-9798-4A3D-8F66-6867B6190B26}" dt="2022-05-04T10:50:21.121" v="21632" actId="207"/>
        <pc:sldMkLst>
          <pc:docMk/>
          <pc:sldMk cId="3786997363" sldId="430"/>
        </pc:sldMkLst>
        <pc:spChg chg="mod">
          <ac:chgData name="ΑΛΕΞΑΝΔΡΟΣ ΧΑΜΑΪΛΙΔΗΣ" userId="91f84d0e-3170-404c-9a35-1100e6f2232c" providerId="ADAL" clId="{6267334F-9798-4A3D-8F66-6867B6190B26}" dt="2022-05-04T10:45:31.014" v="21566" actId="207"/>
          <ac:spMkLst>
            <pc:docMk/>
            <pc:sldMk cId="3786997363" sldId="430"/>
            <ac:spMk id="36" creationId="{00000000-0000-0000-0000-000000000000}"/>
          </ac:spMkLst>
        </pc:spChg>
        <pc:spChg chg="mod">
          <ac:chgData name="ΑΛΕΞΑΝΔΡΟΣ ΧΑΜΑΪΛΙΔΗΣ" userId="91f84d0e-3170-404c-9a35-1100e6f2232c" providerId="ADAL" clId="{6267334F-9798-4A3D-8F66-6867B6190B26}" dt="2022-05-04T10:45:31.014" v="21566" actId="207"/>
          <ac:spMkLst>
            <pc:docMk/>
            <pc:sldMk cId="3786997363" sldId="430"/>
            <ac:spMk id="37" creationId="{00000000-0000-0000-0000-000000000000}"/>
          </ac:spMkLst>
        </pc:spChg>
        <pc:spChg chg="mod">
          <ac:chgData name="ΑΛΕΞΑΝΔΡΟΣ ΧΑΜΑΪΛΙΔΗΣ" userId="91f84d0e-3170-404c-9a35-1100e6f2232c" providerId="ADAL" clId="{6267334F-9798-4A3D-8F66-6867B6190B26}" dt="2022-05-04T10:46:18.795" v="21569" actId="207"/>
          <ac:spMkLst>
            <pc:docMk/>
            <pc:sldMk cId="3786997363" sldId="430"/>
            <ac:spMk id="40" creationId="{00000000-0000-0000-0000-000000000000}"/>
          </ac:spMkLst>
        </pc:spChg>
        <pc:spChg chg="mod">
          <ac:chgData name="ΑΛΕΞΑΝΔΡΟΣ ΧΑΜΑΪΛΙΔΗΣ" userId="91f84d0e-3170-404c-9a35-1100e6f2232c" providerId="ADAL" clId="{6267334F-9798-4A3D-8F66-6867B6190B26}" dt="2022-05-04T10:45:46.356" v="21567" actId="207"/>
          <ac:spMkLst>
            <pc:docMk/>
            <pc:sldMk cId="3786997363" sldId="430"/>
            <ac:spMk id="42" creationId="{00000000-0000-0000-0000-000000000000}"/>
          </ac:spMkLst>
        </pc:spChg>
        <pc:spChg chg="mod">
          <ac:chgData name="ΑΛΕΞΑΝΔΡΟΣ ΧΑΜΑΪΛΙΔΗΣ" userId="91f84d0e-3170-404c-9a35-1100e6f2232c" providerId="ADAL" clId="{6267334F-9798-4A3D-8F66-6867B6190B26}" dt="2022-05-04T10:50:06.701" v="21631" actId="207"/>
          <ac:spMkLst>
            <pc:docMk/>
            <pc:sldMk cId="3786997363" sldId="430"/>
            <ac:spMk id="43" creationId="{00000000-0000-0000-0000-000000000000}"/>
          </ac:spMkLst>
        </pc:spChg>
        <pc:spChg chg="mod">
          <ac:chgData name="ΑΛΕΞΑΝΔΡΟΣ ΧΑΜΑΪΛΙΔΗΣ" userId="91f84d0e-3170-404c-9a35-1100e6f2232c" providerId="ADAL" clId="{6267334F-9798-4A3D-8F66-6867B6190B26}" dt="2022-05-04T10:50:21.121" v="21632" actId="207"/>
          <ac:spMkLst>
            <pc:docMk/>
            <pc:sldMk cId="3786997363" sldId="430"/>
            <ac:spMk id="45" creationId="{00000000-0000-0000-0000-000000000000}"/>
          </ac:spMkLst>
        </pc:spChg>
        <pc:spChg chg="mod">
          <ac:chgData name="ΑΛΕΞΑΝΔΡΟΣ ΧΑΜΑΪΛΙΔΗΣ" userId="91f84d0e-3170-404c-9a35-1100e6f2232c" providerId="ADAL" clId="{6267334F-9798-4A3D-8F66-6867B6190B26}" dt="2022-05-04T10:50:21.121" v="21632" actId="207"/>
          <ac:spMkLst>
            <pc:docMk/>
            <pc:sldMk cId="3786997363" sldId="430"/>
            <ac:spMk id="46" creationId="{00000000-0000-0000-0000-000000000000}"/>
          </ac:spMkLst>
        </pc:spChg>
        <pc:spChg chg="mod">
          <ac:chgData name="ΑΛΕΞΑΝΔΡΟΣ ΧΑΜΑΪΛΙΔΗΣ" userId="91f84d0e-3170-404c-9a35-1100e6f2232c" providerId="ADAL" clId="{6267334F-9798-4A3D-8F66-6867B6190B26}" dt="2022-05-04T10:46:53.194" v="21572" actId="207"/>
          <ac:spMkLst>
            <pc:docMk/>
            <pc:sldMk cId="3786997363" sldId="430"/>
            <ac:spMk id="48" creationId="{00000000-0000-0000-0000-000000000000}"/>
          </ac:spMkLst>
        </pc:spChg>
        <pc:spChg chg="mod">
          <ac:chgData name="ΑΛΕΞΑΝΔΡΟΣ ΧΑΜΑΪΛΙΔΗΣ" userId="91f84d0e-3170-404c-9a35-1100e6f2232c" providerId="ADAL" clId="{6267334F-9798-4A3D-8F66-6867B6190B26}" dt="2022-05-04T10:46:53.194" v="21572" actId="207"/>
          <ac:spMkLst>
            <pc:docMk/>
            <pc:sldMk cId="3786997363" sldId="430"/>
            <ac:spMk id="49" creationId="{00000000-0000-0000-0000-000000000000}"/>
          </ac:spMkLst>
        </pc:spChg>
        <pc:grpChg chg="mod">
          <ac:chgData name="ΑΛΕΞΑΝΔΡΟΣ ΧΑΜΑΪΛΙΔΗΣ" userId="91f84d0e-3170-404c-9a35-1100e6f2232c" providerId="ADAL" clId="{6267334F-9798-4A3D-8F66-6867B6190B26}" dt="2022-05-04T10:45:31.014" v="21566" actId="207"/>
          <ac:grpSpMkLst>
            <pc:docMk/>
            <pc:sldMk cId="3786997363" sldId="430"/>
            <ac:grpSpMk id="35" creationId="{00000000-0000-0000-0000-000000000000}"/>
          </ac:grpSpMkLst>
        </pc:grpChg>
        <pc:grpChg chg="mod">
          <ac:chgData name="ΑΛΕΞΑΝΔΡΟΣ ΧΑΜΑΪΛΙΔΗΣ" userId="91f84d0e-3170-404c-9a35-1100e6f2232c" providerId="ADAL" clId="{6267334F-9798-4A3D-8F66-6867B6190B26}" dt="2022-05-04T10:45:46.356" v="21567" actId="207"/>
          <ac:grpSpMkLst>
            <pc:docMk/>
            <pc:sldMk cId="3786997363" sldId="430"/>
            <ac:grpSpMk id="41" creationId="{00000000-0000-0000-0000-000000000000}"/>
          </ac:grpSpMkLst>
        </pc:grpChg>
        <pc:grpChg chg="mod">
          <ac:chgData name="ΑΛΕΞΑΝΔΡΟΣ ΧΑΜΑΪΛΙΔΗΣ" userId="91f84d0e-3170-404c-9a35-1100e6f2232c" providerId="ADAL" clId="{6267334F-9798-4A3D-8F66-6867B6190B26}" dt="2022-05-04T10:50:21.121" v="21632" actId="207"/>
          <ac:grpSpMkLst>
            <pc:docMk/>
            <pc:sldMk cId="3786997363" sldId="430"/>
            <ac:grpSpMk id="44" creationId="{00000000-0000-0000-0000-000000000000}"/>
          </ac:grpSpMkLst>
        </pc:grpChg>
        <pc:grpChg chg="mod">
          <ac:chgData name="ΑΛΕΞΑΝΔΡΟΣ ΧΑΜΑΪΛΙΔΗΣ" userId="91f84d0e-3170-404c-9a35-1100e6f2232c" providerId="ADAL" clId="{6267334F-9798-4A3D-8F66-6867B6190B26}" dt="2022-05-04T10:46:53.194" v="21572" actId="207"/>
          <ac:grpSpMkLst>
            <pc:docMk/>
            <pc:sldMk cId="3786997363" sldId="430"/>
            <ac:grpSpMk id="47" creationId="{00000000-0000-0000-0000-000000000000}"/>
          </ac:grpSpMkLst>
        </pc:grpChg>
      </pc:sldChg>
      <pc:sldChg chg="modSp add mod">
        <pc:chgData name="ΑΛΕΞΑΝΔΡΟΣ ΧΑΜΑΪΛΙΔΗΣ" userId="91f84d0e-3170-404c-9a35-1100e6f2232c" providerId="ADAL" clId="{6267334F-9798-4A3D-8F66-6867B6190B26}" dt="2022-05-04T11:04:16.513" v="22030" actId="207"/>
        <pc:sldMkLst>
          <pc:docMk/>
          <pc:sldMk cId="1848778040" sldId="431"/>
        </pc:sldMkLst>
        <pc:spChg chg="mod">
          <ac:chgData name="ΑΛΕΞΑΝΔΡΟΣ ΧΑΜΑΪΛΙΔΗΣ" userId="91f84d0e-3170-404c-9a35-1100e6f2232c" providerId="ADAL" clId="{6267334F-9798-4A3D-8F66-6867B6190B26}" dt="2022-05-04T11:04:16.513" v="22030" actId="207"/>
          <ac:spMkLst>
            <pc:docMk/>
            <pc:sldMk cId="1848778040" sldId="431"/>
            <ac:spMk id="46" creationId="{00000000-0000-0000-0000-000000000000}"/>
          </ac:spMkLst>
        </pc:spChg>
        <pc:spChg chg="mod">
          <ac:chgData name="ΑΛΕΞΑΝΔΡΟΣ ΧΑΜΑΪΛΙΔΗΣ" userId="91f84d0e-3170-404c-9a35-1100e6f2232c" providerId="ADAL" clId="{6267334F-9798-4A3D-8F66-6867B6190B26}" dt="2022-05-04T11:04:00.030" v="22028" actId="207"/>
          <ac:spMkLst>
            <pc:docMk/>
            <pc:sldMk cId="1848778040" sldId="431"/>
            <ac:spMk id="48" creationId="{00000000-0000-0000-0000-000000000000}"/>
          </ac:spMkLst>
        </pc:spChg>
        <pc:spChg chg="mod">
          <ac:chgData name="ΑΛΕΞΑΝΔΡΟΣ ΧΑΜΑΪΛΙΔΗΣ" userId="91f84d0e-3170-404c-9a35-1100e6f2232c" providerId="ADAL" clId="{6267334F-9798-4A3D-8F66-6867B6190B26}" dt="2022-05-04T11:04:00.030" v="22028" actId="207"/>
          <ac:spMkLst>
            <pc:docMk/>
            <pc:sldMk cId="1848778040" sldId="431"/>
            <ac:spMk id="49" creationId="{00000000-0000-0000-0000-000000000000}"/>
          </ac:spMkLst>
        </pc:spChg>
        <pc:spChg chg="mod">
          <ac:chgData name="ΑΛΕΞΑΝΔΡΟΣ ΧΑΜΑΪΛΙΔΗΣ" userId="91f84d0e-3170-404c-9a35-1100e6f2232c" providerId="ADAL" clId="{6267334F-9798-4A3D-8F66-6867B6190B26}" dt="2022-05-04T11:03:31.932" v="22025" actId="207"/>
          <ac:spMkLst>
            <pc:docMk/>
            <pc:sldMk cId="1848778040" sldId="431"/>
            <ac:spMk id="52" creationId="{00000000-0000-0000-0000-000000000000}"/>
          </ac:spMkLst>
        </pc:spChg>
        <pc:spChg chg="mod">
          <ac:chgData name="ΑΛΕΞΑΝΔΡΟΣ ΧΑΜΑΪΛΙΔΗΣ" userId="91f84d0e-3170-404c-9a35-1100e6f2232c" providerId="ADAL" clId="{6267334F-9798-4A3D-8F66-6867B6190B26}" dt="2022-05-04T11:03:20.711" v="22022" actId="207"/>
          <ac:spMkLst>
            <pc:docMk/>
            <pc:sldMk cId="1848778040" sldId="431"/>
            <ac:spMk id="54" creationId="{00000000-0000-0000-0000-000000000000}"/>
          </ac:spMkLst>
        </pc:spChg>
        <pc:spChg chg="mod">
          <ac:chgData name="ΑΛΕΞΑΝΔΡΟΣ ΧΑΜΑΪΛΙΔΗΣ" userId="91f84d0e-3170-404c-9a35-1100e6f2232c" providerId="ADAL" clId="{6267334F-9798-4A3D-8F66-6867B6190B26}" dt="2022-05-04T11:03:42.748" v="22026" actId="113"/>
          <ac:spMkLst>
            <pc:docMk/>
            <pc:sldMk cId="1848778040" sldId="431"/>
            <ac:spMk id="55" creationId="{00000000-0000-0000-0000-000000000000}"/>
          </ac:spMkLst>
        </pc:spChg>
        <pc:grpChg chg="mod">
          <ac:chgData name="ΑΛΕΞΑΝΔΡΟΣ ΧΑΜΑΪΛΙΔΗΣ" userId="91f84d0e-3170-404c-9a35-1100e6f2232c" providerId="ADAL" clId="{6267334F-9798-4A3D-8F66-6867B6190B26}" dt="2022-05-04T11:04:00.030" v="22028" actId="207"/>
          <ac:grpSpMkLst>
            <pc:docMk/>
            <pc:sldMk cId="1848778040" sldId="431"/>
            <ac:grpSpMk id="47" creationId="{00000000-0000-0000-0000-000000000000}"/>
          </ac:grpSpMkLst>
        </pc:grpChg>
        <pc:grpChg chg="mod">
          <ac:chgData name="ΑΛΕΞΑΝΔΡΟΣ ΧΑΜΑΪΛΙΔΗΣ" userId="91f84d0e-3170-404c-9a35-1100e6f2232c" providerId="ADAL" clId="{6267334F-9798-4A3D-8F66-6867B6190B26}" dt="2022-05-04T11:03:20.711" v="22022" actId="207"/>
          <ac:grpSpMkLst>
            <pc:docMk/>
            <pc:sldMk cId="1848778040" sldId="431"/>
            <ac:grpSpMk id="53" creationId="{00000000-0000-0000-0000-000000000000}"/>
          </ac:grpSpMkLst>
        </pc:grpChg>
      </pc:sldChg>
      <pc:sldChg chg="modSp add mod">
        <pc:chgData name="ΑΛΕΞΑΝΔΡΟΣ ΧΑΜΑΪΛΙΔΗΣ" userId="91f84d0e-3170-404c-9a35-1100e6f2232c" providerId="ADAL" clId="{6267334F-9798-4A3D-8F66-6867B6190B26}" dt="2022-05-04T11:13:35.625" v="22312" actId="1076"/>
        <pc:sldMkLst>
          <pc:docMk/>
          <pc:sldMk cId="3077859171" sldId="432"/>
        </pc:sldMkLst>
        <pc:spChg chg="mod">
          <ac:chgData name="ΑΛΕΞΑΝΔΡΟΣ ΧΑΜΑΪΛΙΔΗΣ" userId="91f84d0e-3170-404c-9a35-1100e6f2232c" providerId="ADAL" clId="{6267334F-9798-4A3D-8F66-6867B6190B26}" dt="2022-05-04T11:12:23.401" v="22305" actId="207"/>
          <ac:spMkLst>
            <pc:docMk/>
            <pc:sldMk cId="3077859171" sldId="432"/>
            <ac:spMk id="52" creationId="{00000000-0000-0000-0000-000000000000}"/>
          </ac:spMkLst>
        </pc:spChg>
        <pc:spChg chg="mod">
          <ac:chgData name="ΑΛΕΞΑΝΔΡΟΣ ΧΑΜΑΪΛΙΔΗΣ" userId="91f84d0e-3170-404c-9a35-1100e6f2232c" providerId="ADAL" clId="{6267334F-9798-4A3D-8F66-6867B6190B26}" dt="2022-05-04T11:12:16.760" v="22304" actId="207"/>
          <ac:spMkLst>
            <pc:docMk/>
            <pc:sldMk cId="3077859171" sldId="432"/>
            <ac:spMk id="54" creationId="{00000000-0000-0000-0000-000000000000}"/>
          </ac:spMkLst>
        </pc:spChg>
        <pc:spChg chg="mod">
          <ac:chgData name="ΑΛΕΞΑΝΔΡΟΣ ΧΑΜΑΪΛΙΔΗΣ" userId="91f84d0e-3170-404c-9a35-1100e6f2232c" providerId="ADAL" clId="{6267334F-9798-4A3D-8F66-6867B6190B26}" dt="2022-05-04T11:12:31.860" v="22306" actId="113"/>
          <ac:spMkLst>
            <pc:docMk/>
            <pc:sldMk cId="3077859171" sldId="432"/>
            <ac:spMk id="55" creationId="{00000000-0000-0000-0000-000000000000}"/>
          </ac:spMkLst>
        </pc:spChg>
        <pc:spChg chg="mod">
          <ac:chgData name="ΑΛΕΞΑΝΔΡΟΣ ΧΑΜΑΪΛΙΔΗΣ" userId="91f84d0e-3170-404c-9a35-1100e6f2232c" providerId="ADAL" clId="{6267334F-9798-4A3D-8F66-6867B6190B26}" dt="2022-05-04T11:13:14.969" v="22311" actId="207"/>
          <ac:spMkLst>
            <pc:docMk/>
            <pc:sldMk cId="3077859171" sldId="432"/>
            <ac:spMk id="57" creationId="{00000000-0000-0000-0000-000000000000}"/>
          </ac:spMkLst>
        </pc:spChg>
        <pc:spChg chg="mod">
          <ac:chgData name="ΑΛΕΞΑΝΔΡΟΣ ΧΑΜΑΪΛΙΔΗΣ" userId="91f84d0e-3170-404c-9a35-1100e6f2232c" providerId="ADAL" clId="{6267334F-9798-4A3D-8F66-6867B6190B26}" dt="2022-05-04T11:13:14.969" v="22311" actId="207"/>
          <ac:spMkLst>
            <pc:docMk/>
            <pc:sldMk cId="3077859171" sldId="432"/>
            <ac:spMk id="58" creationId="{00000000-0000-0000-0000-000000000000}"/>
          </ac:spMkLst>
        </pc:spChg>
        <pc:spChg chg="mod">
          <ac:chgData name="ΑΛΕΞΑΝΔΡΟΣ ΧΑΜΑΪΛΙΔΗΣ" userId="91f84d0e-3170-404c-9a35-1100e6f2232c" providerId="ADAL" clId="{6267334F-9798-4A3D-8F66-6867B6190B26}" dt="2022-05-04T11:12:46.590" v="22307" actId="207"/>
          <ac:spMkLst>
            <pc:docMk/>
            <pc:sldMk cId="3077859171" sldId="432"/>
            <ac:spMk id="60" creationId="{00000000-0000-0000-0000-000000000000}"/>
          </ac:spMkLst>
        </pc:spChg>
        <pc:spChg chg="mod">
          <ac:chgData name="ΑΛΕΞΑΝΔΡΟΣ ΧΑΜΑΪΛΙΔΗΣ" userId="91f84d0e-3170-404c-9a35-1100e6f2232c" providerId="ADAL" clId="{6267334F-9798-4A3D-8F66-6867B6190B26}" dt="2022-05-04T11:12:53.515" v="22308" actId="113"/>
          <ac:spMkLst>
            <pc:docMk/>
            <pc:sldMk cId="3077859171" sldId="432"/>
            <ac:spMk id="61" creationId="{00000000-0000-0000-0000-000000000000}"/>
          </ac:spMkLst>
        </pc:spChg>
        <pc:grpChg chg="mod">
          <ac:chgData name="ΑΛΕΞΑΝΔΡΟΣ ΧΑΜΑΪΛΙΔΗΣ" userId="91f84d0e-3170-404c-9a35-1100e6f2232c" providerId="ADAL" clId="{6267334F-9798-4A3D-8F66-6867B6190B26}" dt="2022-05-04T11:12:16.760" v="22304" actId="207"/>
          <ac:grpSpMkLst>
            <pc:docMk/>
            <pc:sldMk cId="3077859171" sldId="432"/>
            <ac:grpSpMk id="53" creationId="{00000000-0000-0000-0000-000000000000}"/>
          </ac:grpSpMkLst>
        </pc:grpChg>
        <pc:grpChg chg="mod">
          <ac:chgData name="ΑΛΕΞΑΝΔΡΟΣ ΧΑΜΑΪΛΙΔΗΣ" userId="91f84d0e-3170-404c-9a35-1100e6f2232c" providerId="ADAL" clId="{6267334F-9798-4A3D-8F66-6867B6190B26}" dt="2022-05-04T11:13:35.625" v="22312" actId="1076"/>
          <ac:grpSpMkLst>
            <pc:docMk/>
            <pc:sldMk cId="3077859171" sldId="432"/>
            <ac:grpSpMk id="56" creationId="{00000000-0000-0000-0000-000000000000}"/>
          </ac:grpSpMkLst>
        </pc:grpChg>
        <pc:grpChg chg="mod">
          <ac:chgData name="ΑΛΕΞΑΝΔΡΟΣ ΧΑΜΑΪΛΙΔΗΣ" userId="91f84d0e-3170-404c-9a35-1100e6f2232c" providerId="ADAL" clId="{6267334F-9798-4A3D-8F66-6867B6190B26}" dt="2022-05-04T11:12:46.590" v="22307" actId="207"/>
          <ac:grpSpMkLst>
            <pc:docMk/>
            <pc:sldMk cId="3077859171" sldId="432"/>
            <ac:grpSpMk id="59" creationId="{00000000-0000-0000-0000-000000000000}"/>
          </ac:grpSpMkLst>
        </pc:grpChg>
      </pc:sldChg>
      <pc:sldMasterChg chg="modSp modSldLayout">
        <pc:chgData name="ΑΛΕΞΑΝΔΡΟΣ ΧΑΜΑΪΛΙΔΗΣ" userId="91f84d0e-3170-404c-9a35-1100e6f2232c" providerId="ADAL" clId="{6267334F-9798-4A3D-8F66-6867B6190B26}" dt="2022-05-12T09:11:16.717" v="28911"/>
        <pc:sldMasterMkLst>
          <pc:docMk/>
          <pc:sldMasterMk cId="680392665" sldId="2147483686"/>
        </pc:sldMasterMkLst>
        <pc:spChg chg="mod">
          <ac:chgData name="ΑΛΕΞΑΝΔΡΟΣ ΧΑΜΑΪΛΙΔΗΣ" userId="91f84d0e-3170-404c-9a35-1100e6f2232c" providerId="ADAL" clId="{6267334F-9798-4A3D-8F66-6867B6190B26}" dt="2022-05-12T09:11:16.717" v="28911"/>
          <ac:spMkLst>
            <pc:docMk/>
            <pc:sldMasterMk cId="680392665" sldId="2147483686"/>
            <ac:spMk id="11" creationId="{00000000-0000-0000-0000-000000000000}"/>
          </ac:spMkLst>
        </pc:spChg>
        <pc:sldLayoutChg chg="modSp">
          <pc:chgData name="ΑΛΕΞΑΝΔΡΟΣ ΧΑΜΑΪΛΙΔΗΣ" userId="91f84d0e-3170-404c-9a35-1100e6f2232c" providerId="ADAL" clId="{6267334F-9798-4A3D-8F66-6867B6190B26}" dt="2022-05-03T11:09:02.436" v="14421"/>
          <pc:sldLayoutMkLst>
            <pc:docMk/>
            <pc:sldMasterMk cId="680392665" sldId="2147483686"/>
            <pc:sldLayoutMk cId="3909768436" sldId="2147483687"/>
          </pc:sldLayoutMkLst>
          <pc:spChg chg="mod">
            <ac:chgData name="ΑΛΕΞΑΝΔΡΟΣ ΧΑΜΑΪΛΙΔΗΣ" userId="91f84d0e-3170-404c-9a35-1100e6f2232c" providerId="ADAL" clId="{6267334F-9798-4A3D-8F66-6867B6190B26}" dt="2022-05-03T11:09:02.436" v="14421"/>
            <ac:spMkLst>
              <pc:docMk/>
              <pc:sldMasterMk cId="680392665" sldId="2147483686"/>
              <pc:sldLayoutMk cId="3909768436" sldId="2147483687"/>
              <ac:spMk id="10" creationId="{00000000-0000-0000-0000-000000000000}"/>
            </ac:spMkLst>
          </pc:spChg>
        </pc:sldLayoutChg>
        <pc:sldLayoutChg chg="modSp">
          <pc:chgData name="ΑΛΕΞΑΝΔΡΟΣ ΧΑΜΑΪΛΙΔΗΣ" userId="91f84d0e-3170-404c-9a35-1100e6f2232c" providerId="ADAL" clId="{6267334F-9798-4A3D-8F66-6867B6190B26}" dt="2022-05-03T11:09:02.436" v="14421"/>
          <pc:sldLayoutMkLst>
            <pc:docMk/>
            <pc:sldMasterMk cId="680392665" sldId="2147483686"/>
            <pc:sldLayoutMk cId="3970027600" sldId="2147483689"/>
          </pc:sldLayoutMkLst>
          <pc:spChg chg="mod">
            <ac:chgData name="ΑΛΕΞΑΝΔΡΟΣ ΧΑΜΑΪΛΙΔΗΣ" userId="91f84d0e-3170-404c-9a35-1100e6f2232c" providerId="ADAL" clId="{6267334F-9798-4A3D-8F66-6867B6190B26}" dt="2022-05-03T11:09:02.436" v="14421"/>
            <ac:spMkLst>
              <pc:docMk/>
              <pc:sldMasterMk cId="680392665" sldId="2147483686"/>
              <pc:sldLayoutMk cId="3970027600" sldId="2147483689"/>
              <ac:spMk id="9" creationId="{00000000-0000-0000-0000-000000000000}"/>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346" cy="497759"/>
          </a:xfrm>
          <a:prstGeom prst="rect">
            <a:avLst/>
          </a:prstGeom>
        </p:spPr>
        <p:txBody>
          <a:bodyPr vert="horz" lIns="91294" tIns="45647" rIns="91294" bIns="45647" rtlCol="0"/>
          <a:lstStyle>
            <a:lvl1pPr algn="l">
              <a:defRPr sz="1200"/>
            </a:lvl1pPr>
          </a:lstStyle>
          <a:p>
            <a:endParaRPr lang="en-GB"/>
          </a:p>
        </p:txBody>
      </p:sp>
      <p:sp>
        <p:nvSpPr>
          <p:cNvPr id="3" name="Date Placeholder 2"/>
          <p:cNvSpPr>
            <a:spLocks noGrp="1"/>
          </p:cNvSpPr>
          <p:nvPr>
            <p:ph type="dt" sz="quarter" idx="1"/>
          </p:nvPr>
        </p:nvSpPr>
        <p:spPr>
          <a:xfrm>
            <a:off x="3849744" y="0"/>
            <a:ext cx="2946345" cy="497759"/>
          </a:xfrm>
          <a:prstGeom prst="rect">
            <a:avLst/>
          </a:prstGeom>
        </p:spPr>
        <p:txBody>
          <a:bodyPr vert="horz" lIns="91294" tIns="45647" rIns="91294" bIns="45647" rtlCol="0"/>
          <a:lstStyle>
            <a:lvl1pPr algn="r">
              <a:defRPr sz="1200"/>
            </a:lvl1pPr>
          </a:lstStyle>
          <a:p>
            <a:fld id="{1ED3E0A0-F650-4388-B901-4131A3A40D08}" type="datetimeFigureOut">
              <a:rPr lang="en-GB" smtClean="0"/>
              <a:pPr/>
              <a:t>31/07/2024</a:t>
            </a:fld>
            <a:endParaRPr lang="en-GB"/>
          </a:p>
        </p:txBody>
      </p:sp>
      <p:sp>
        <p:nvSpPr>
          <p:cNvPr id="4" name="Footer Placeholder 3"/>
          <p:cNvSpPr>
            <a:spLocks noGrp="1"/>
          </p:cNvSpPr>
          <p:nvPr>
            <p:ph type="ftr" sz="quarter" idx="2"/>
          </p:nvPr>
        </p:nvSpPr>
        <p:spPr>
          <a:xfrm>
            <a:off x="1" y="9428880"/>
            <a:ext cx="2946346" cy="497759"/>
          </a:xfrm>
          <a:prstGeom prst="rect">
            <a:avLst/>
          </a:prstGeom>
        </p:spPr>
        <p:txBody>
          <a:bodyPr vert="horz" lIns="91294" tIns="45647" rIns="91294" bIns="45647" rtlCol="0" anchor="b"/>
          <a:lstStyle>
            <a:lvl1pPr algn="l">
              <a:defRPr sz="1200"/>
            </a:lvl1pPr>
          </a:lstStyle>
          <a:p>
            <a:endParaRPr lang="en-GB"/>
          </a:p>
        </p:txBody>
      </p:sp>
      <p:sp>
        <p:nvSpPr>
          <p:cNvPr id="5" name="Slide Number Placeholder 4"/>
          <p:cNvSpPr>
            <a:spLocks noGrp="1"/>
          </p:cNvSpPr>
          <p:nvPr>
            <p:ph type="sldNum" sz="quarter" idx="3"/>
          </p:nvPr>
        </p:nvSpPr>
        <p:spPr>
          <a:xfrm>
            <a:off x="3849744" y="9428880"/>
            <a:ext cx="2946345" cy="497759"/>
          </a:xfrm>
          <a:prstGeom prst="rect">
            <a:avLst/>
          </a:prstGeom>
        </p:spPr>
        <p:txBody>
          <a:bodyPr vert="horz" lIns="91294" tIns="45647" rIns="91294" bIns="45647" rtlCol="0" anchor="b"/>
          <a:lstStyle>
            <a:lvl1pPr algn="r">
              <a:defRPr sz="1200"/>
            </a:lvl1pPr>
          </a:lstStyle>
          <a:p>
            <a:fld id="{0D157524-FC25-4DB9-8038-5E425379AA28}" type="slidenum">
              <a:rPr lang="en-GB" smtClean="0"/>
              <a:pPr/>
              <a:t>‹#›</a:t>
            </a:fld>
            <a:endParaRPr lang="en-GB"/>
          </a:p>
        </p:txBody>
      </p:sp>
    </p:spTree>
    <p:extLst>
      <p:ext uri="{BB962C8B-B14F-4D97-AF65-F5344CB8AC3E}">
        <p14:creationId xmlns:p14="http://schemas.microsoft.com/office/powerpoint/2010/main" xmlns="" val="9080935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1" y="0"/>
            <a:ext cx="2946346" cy="497759"/>
          </a:xfrm>
          <a:prstGeom prst="rect">
            <a:avLst/>
          </a:prstGeom>
        </p:spPr>
        <p:txBody>
          <a:bodyPr vert="horz" lIns="91294" tIns="45647" rIns="91294" bIns="45647" rtlCol="0"/>
          <a:lstStyle>
            <a:lvl1pPr algn="l">
              <a:defRPr sz="1200"/>
            </a:lvl1pPr>
          </a:lstStyle>
          <a:p>
            <a:endParaRPr lang="el-GR"/>
          </a:p>
        </p:txBody>
      </p:sp>
      <p:sp>
        <p:nvSpPr>
          <p:cNvPr id="3" name="Θέση ημερομηνίας 2"/>
          <p:cNvSpPr>
            <a:spLocks noGrp="1"/>
          </p:cNvSpPr>
          <p:nvPr>
            <p:ph type="dt" idx="1"/>
          </p:nvPr>
        </p:nvSpPr>
        <p:spPr>
          <a:xfrm>
            <a:off x="3849744" y="0"/>
            <a:ext cx="2946345" cy="497759"/>
          </a:xfrm>
          <a:prstGeom prst="rect">
            <a:avLst/>
          </a:prstGeom>
        </p:spPr>
        <p:txBody>
          <a:bodyPr vert="horz" lIns="91294" tIns="45647" rIns="91294" bIns="45647" rtlCol="0"/>
          <a:lstStyle>
            <a:lvl1pPr algn="r">
              <a:defRPr sz="1200"/>
            </a:lvl1pPr>
          </a:lstStyle>
          <a:p>
            <a:fld id="{FFB547B3-1466-4579-9BEE-C803BD9BCFE2}" type="datetimeFigureOut">
              <a:rPr lang="el-GR" smtClean="0"/>
              <a:pPr/>
              <a:t>31/7/2024</a:t>
            </a:fld>
            <a:endParaRPr lang="el-GR"/>
          </a:p>
        </p:txBody>
      </p:sp>
      <p:sp>
        <p:nvSpPr>
          <p:cNvPr id="4" name="Θέση εικόνας διαφάνειας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294" tIns="45647" rIns="91294" bIns="45647" rtlCol="0" anchor="ctr"/>
          <a:lstStyle/>
          <a:p>
            <a:endParaRPr lang="el-GR"/>
          </a:p>
        </p:txBody>
      </p:sp>
      <p:sp>
        <p:nvSpPr>
          <p:cNvPr id="5" name="Θέση σημειώσεων 4"/>
          <p:cNvSpPr>
            <a:spLocks noGrp="1"/>
          </p:cNvSpPr>
          <p:nvPr>
            <p:ph type="body" sz="quarter" idx="3"/>
          </p:nvPr>
        </p:nvSpPr>
        <p:spPr>
          <a:xfrm>
            <a:off x="679927" y="4777848"/>
            <a:ext cx="5437822" cy="3907564"/>
          </a:xfrm>
          <a:prstGeom prst="rect">
            <a:avLst/>
          </a:prstGeom>
        </p:spPr>
        <p:txBody>
          <a:bodyPr vert="horz" lIns="91294" tIns="45647" rIns="91294" bIns="45647"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1" y="9428880"/>
            <a:ext cx="2946346" cy="497759"/>
          </a:xfrm>
          <a:prstGeom prst="rect">
            <a:avLst/>
          </a:prstGeom>
        </p:spPr>
        <p:txBody>
          <a:bodyPr vert="horz" lIns="91294" tIns="45647" rIns="91294" bIns="45647"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49744" y="9428880"/>
            <a:ext cx="2946345" cy="497759"/>
          </a:xfrm>
          <a:prstGeom prst="rect">
            <a:avLst/>
          </a:prstGeom>
        </p:spPr>
        <p:txBody>
          <a:bodyPr vert="horz" lIns="91294" tIns="45647" rIns="91294" bIns="45647" rtlCol="0" anchor="b"/>
          <a:lstStyle>
            <a:lvl1pPr algn="r">
              <a:defRPr sz="1200"/>
            </a:lvl1pPr>
          </a:lstStyle>
          <a:p>
            <a:fld id="{2292B129-3670-4276-BE82-349967EBBC05}" type="slidenum">
              <a:rPr lang="el-GR" smtClean="0"/>
              <a:pPr/>
              <a:t>‹#›</a:t>
            </a:fld>
            <a:endParaRPr lang="el-GR"/>
          </a:p>
        </p:txBody>
      </p:sp>
    </p:spTree>
    <p:extLst>
      <p:ext uri="{BB962C8B-B14F-4D97-AF65-F5344CB8AC3E}">
        <p14:creationId xmlns:p14="http://schemas.microsoft.com/office/powerpoint/2010/main" xmlns="" val="4114951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9" name="FONDO-PORTADA-PATRON-EUOSHA-2011-16-9.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065"/>
            <a:ext cx="12192000" cy="6851903"/>
          </a:xfrm>
          <a:prstGeom prst="rect">
            <a:avLst/>
          </a:prstGeom>
        </p:spPr>
      </p:pic>
      <p:sp>
        <p:nvSpPr>
          <p:cNvPr id="2" name="Title 1"/>
          <p:cNvSpPr>
            <a:spLocks noGrp="1"/>
          </p:cNvSpPr>
          <p:nvPr>
            <p:ph type="title"/>
          </p:nvPr>
        </p:nvSpPr>
        <p:spPr>
          <a:xfrm>
            <a:off x="600000" y="3564000"/>
            <a:ext cx="10195200" cy="928800"/>
          </a:xfrm>
        </p:spPr>
        <p:txBody>
          <a:bodyPr lIns="0" tIns="0" rIns="0" bIns="0" anchor="t" anchorCtr="0"/>
          <a:lstStyle>
            <a:lvl1pPr algn="l">
              <a:defRPr sz="3200" b="1" i="0" cap="none" baseline="0"/>
            </a:lvl1pPr>
          </a:lstStyle>
          <a:p>
            <a:r>
              <a:rPr lang="en-US"/>
              <a:t>Click to edit Master title style</a:t>
            </a:r>
            <a:endParaRPr lang="en-US" dirty="0"/>
          </a:p>
        </p:txBody>
      </p:sp>
      <p:sp>
        <p:nvSpPr>
          <p:cNvPr id="5" name="Slide Number Placeholder 9"/>
          <p:cNvSpPr txBox="1">
            <a:spLocks/>
          </p:cNvSpPr>
          <p:nvPr/>
        </p:nvSpPr>
        <p:spPr>
          <a:xfrm>
            <a:off x="11381682" y="6408724"/>
            <a:ext cx="813301"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400" dirty="0"/>
          </a:p>
        </p:txBody>
      </p:sp>
      <p:pic>
        <p:nvPicPr>
          <p:cNvPr id="7" name="Bild 2" descr="111004_EU-OSHA_PPT_Corporate logo.png"/>
          <p:cNvPicPr>
            <a:picLocks noChangeAspect="1"/>
          </p:cNvPicPr>
          <p:nvPr/>
        </p:nvPicPr>
        <p:blipFill>
          <a:blip r:embed="rId3" cstate="print"/>
          <a:srcRect/>
          <a:stretch>
            <a:fillRect/>
          </a:stretch>
        </p:blipFill>
        <p:spPr bwMode="auto">
          <a:xfrm>
            <a:off x="592669" y="5508626"/>
            <a:ext cx="1278863" cy="723900"/>
          </a:xfrm>
          <a:prstGeom prst="rect">
            <a:avLst/>
          </a:prstGeom>
          <a:noFill/>
          <a:ln w="9525">
            <a:noFill/>
            <a:miter lim="800000"/>
            <a:headEnd/>
            <a:tailEnd/>
          </a:ln>
        </p:spPr>
      </p:pic>
      <p:sp>
        <p:nvSpPr>
          <p:cNvPr id="10" name="Textplatzhalter 2"/>
          <p:cNvSpPr txBox="1">
            <a:spLocks/>
          </p:cNvSpPr>
          <p:nvPr/>
        </p:nvSpPr>
        <p:spPr>
          <a:xfrm>
            <a:off x="601135" y="6422401"/>
            <a:ext cx="9918700" cy="327025"/>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en-GB" sz="900" dirty="0"/>
              <a:t>Safety and health at </a:t>
            </a:r>
            <a:r>
              <a:rPr lang="el-GR" sz="900" dirty="0"/>
              <a:t>στην εργασία</a:t>
            </a:r>
            <a:r>
              <a:rPr lang="en-GB" sz="900" dirty="0"/>
              <a:t> is everyone’s concern. It’s good for you. It’s good for business.</a:t>
            </a:r>
          </a:p>
        </p:txBody>
      </p:sp>
      <p:sp>
        <p:nvSpPr>
          <p:cNvPr id="13" name="Subtitle 2"/>
          <p:cNvSpPr>
            <a:spLocks noGrp="1"/>
          </p:cNvSpPr>
          <p:nvPr>
            <p:ph type="subTitle" idx="10"/>
          </p:nvPr>
        </p:nvSpPr>
        <p:spPr>
          <a:xfrm>
            <a:off x="600000" y="4626000"/>
            <a:ext cx="10195200" cy="675208"/>
          </a:xfrm>
        </p:spPr>
        <p:txBody>
          <a:bodyPr lIns="0" tIns="0" rIns="0" bIns="0" anchor="t">
            <a:normAutofit/>
          </a:bodyPr>
          <a:lstStyle>
            <a:lvl1pPr marL="0" indent="0" algn="l">
              <a:buNone/>
              <a:defRPr sz="1800" baseline="0">
                <a:solidFill>
                  <a:schemeClr val="tx2"/>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pic>
        <p:nvPicPr>
          <p:cNvPr id="17" name="Bild 4" descr="111004_EU-OSHA_PPT_EU logo.png"/>
          <p:cNvPicPr>
            <a:picLocks noChangeAspect="1"/>
          </p:cNvPicPr>
          <p:nvPr/>
        </p:nvPicPr>
        <p:blipFill>
          <a:blip r:embed="rId4" cstate="print"/>
          <a:srcRect/>
          <a:stretch>
            <a:fillRect/>
          </a:stretch>
        </p:blipFill>
        <p:spPr bwMode="auto">
          <a:xfrm>
            <a:off x="5700184" y="5908675"/>
            <a:ext cx="491827" cy="323851"/>
          </a:xfrm>
          <a:prstGeom prst="rect">
            <a:avLst/>
          </a:prstGeom>
          <a:noFill/>
          <a:ln w="9525">
            <a:noFill/>
            <a:miter lim="800000"/>
            <a:headEnd/>
            <a:tailEnd/>
          </a:ln>
        </p:spPr>
      </p:pic>
      <p:pic>
        <p:nvPicPr>
          <p:cNvPr id="16" name="Bild 5" descr="111004_EU-OSHA_PPT_HW logo.png"/>
          <p:cNvPicPr>
            <a:picLocks noChangeAspect="1"/>
          </p:cNvPicPr>
          <p:nvPr/>
        </p:nvPicPr>
        <p:blipFill>
          <a:blip r:embed="rId5" cstate="print"/>
          <a:srcRect/>
          <a:stretch>
            <a:fillRect/>
          </a:stretch>
        </p:blipFill>
        <p:spPr bwMode="auto">
          <a:xfrm>
            <a:off x="10128449" y="5616576"/>
            <a:ext cx="677137" cy="633413"/>
          </a:xfrm>
          <a:prstGeom prst="rect">
            <a:avLst/>
          </a:prstGeom>
          <a:noFill/>
          <a:ln w="9525">
            <a:noFill/>
            <a:miter lim="800000"/>
            <a:headEnd/>
            <a:tailEnd/>
          </a:ln>
        </p:spPr>
      </p:pic>
      <p:pic>
        <p:nvPicPr>
          <p:cNvPr id="20" name="imagen-portada-EUOSHA-2013-16-9.png"/>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2169" y="3856"/>
            <a:ext cx="12167663" cy="3398833"/>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1256683" y="-41610"/>
            <a:ext cx="926011" cy="6936959"/>
          </a:xfrm>
          <a:prstGeom prst="rect">
            <a:avLst/>
          </a:prstGeom>
        </p:spPr>
      </p:pic>
    </p:spTree>
    <p:extLst>
      <p:ext uri="{BB962C8B-B14F-4D97-AF65-F5344CB8AC3E}">
        <p14:creationId xmlns:p14="http://schemas.microsoft.com/office/powerpoint/2010/main" xmlns="" val="3909768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0000" y="1116000"/>
            <a:ext cx="10080000" cy="48600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xmlns="" val="1580065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37093" y="1116000"/>
            <a:ext cx="652800" cy="4860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0000" y="1116000"/>
            <a:ext cx="8856373" cy="48600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xmlns="" val="28561353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023B3A5-0FBE-4FFD-9543-34DEBF9C569A}" type="datetimeFigureOut">
              <a:rPr lang="en-GB" smtClean="0"/>
              <a:pPr/>
              <a:t>31/07/2024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11F8074-E8F6-496B-8737-2540802CB959}" type="slidenum">
              <a:rPr lang="en-GB" smtClean="0"/>
              <a:pPr/>
              <a:t>‹#›</a:t>
            </a:fld>
            <a:endParaRPr lang="en-GB" dirty="0"/>
          </a:p>
        </p:txBody>
      </p:sp>
    </p:spTree>
    <p:extLst>
      <p:ext uri="{BB962C8B-B14F-4D97-AF65-F5344CB8AC3E}">
        <p14:creationId xmlns:p14="http://schemas.microsoft.com/office/powerpoint/2010/main" xmlns="" val="2642983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2"/>
          <p:cNvSpPr>
            <a:spLocks noGrp="1"/>
          </p:cNvSpPr>
          <p:nvPr>
            <p:ph sz="half" idx="1"/>
          </p:nvPr>
        </p:nvSpPr>
        <p:spPr>
          <a:xfrm>
            <a:off x="600000" y="1116000"/>
            <a:ext cx="10080000" cy="4860000"/>
          </a:xfrm>
        </p:spPr>
        <p:txBody>
          <a:bodyPr>
            <a:normAutofit/>
          </a:bodyPr>
          <a:lstStyle>
            <a:lvl5pPr>
              <a:defRPr/>
            </a:lvl5pPr>
            <a:lvl6pPr marL="2514537" indent="-228594">
              <a:buClr>
                <a:schemeClr val="tx2"/>
              </a:buClr>
              <a:buSzPct val="101000"/>
              <a:buFont typeface="Courier New" pitchFamily="49" charset="0"/>
              <a:buChar char="o"/>
              <a:defRPr sz="1200"/>
            </a:lvl6pPr>
            <a:lvl7pPr marL="2971726" indent="-228594">
              <a:buClr>
                <a:schemeClr val="tx2"/>
              </a:buClr>
              <a:buFont typeface="Courier New" pitchFamily="49" charset="0"/>
              <a:buChar char="o"/>
              <a:defRPr sz="1200" baseline="0"/>
            </a:lvl7pPr>
            <a:lvl8pPr marL="3428914" indent="-228594">
              <a:buClr>
                <a:schemeClr val="tx2"/>
              </a:buClr>
              <a:buFont typeface="Courier New" pitchFamily="49" charset="0"/>
              <a:buChar char="o"/>
              <a:defRPr sz="1200" baseline="0"/>
            </a:lvl8pPr>
            <a:lvl9pPr marL="3886103" indent="-228594">
              <a:buClr>
                <a:schemeClr val="tx2"/>
              </a:buClr>
              <a:buFont typeface="Courier New" pitchFamily="49" charset="0"/>
              <a:buChar char="o"/>
              <a:defRPr sz="12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2915416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Header Section">
    <p:spTree>
      <p:nvGrpSpPr>
        <p:cNvPr id="1" name=""/>
        <p:cNvGrpSpPr/>
        <p:nvPr/>
      </p:nvGrpSpPr>
      <p:grpSpPr>
        <a:xfrm>
          <a:off x="0" y="0"/>
          <a:ext cx="0" cy="0"/>
          <a:chOff x="0" y="0"/>
          <a:chExt cx="0" cy="0"/>
        </a:xfrm>
      </p:grpSpPr>
      <p:pic>
        <p:nvPicPr>
          <p:cNvPr id="14" name="FONDO-PORTADA-PATRON-EUOSHA-2011-16-9.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065"/>
            <a:ext cx="12192000" cy="6851903"/>
          </a:xfrm>
          <a:prstGeom prst="rect">
            <a:avLst/>
          </a:prstGeom>
        </p:spPr>
      </p:pic>
      <p:sp>
        <p:nvSpPr>
          <p:cNvPr id="2" name="Title 1"/>
          <p:cNvSpPr>
            <a:spLocks noGrp="1"/>
          </p:cNvSpPr>
          <p:nvPr>
            <p:ph type="ctrTitle"/>
          </p:nvPr>
        </p:nvSpPr>
        <p:spPr>
          <a:xfrm>
            <a:off x="600000" y="1360800"/>
            <a:ext cx="10195200" cy="1461600"/>
          </a:xfrm>
        </p:spPr>
        <p:txBody>
          <a:bodyPr lIns="0" tIns="0" rIns="0" bIns="0" anchor="t" anchorCtr="0"/>
          <a:lstStyle>
            <a:lvl1pPr>
              <a:defRPr sz="3200" baseline="0"/>
            </a:lvl1pPr>
          </a:lstStyle>
          <a:p>
            <a:r>
              <a:rPr lang="en-US"/>
              <a:t>Click to edit Master title style</a:t>
            </a:r>
            <a:endParaRPr lang="en-US" dirty="0"/>
          </a:p>
        </p:txBody>
      </p:sp>
      <p:sp>
        <p:nvSpPr>
          <p:cNvPr id="3" name="Subtitle 2"/>
          <p:cNvSpPr>
            <a:spLocks noGrp="1"/>
          </p:cNvSpPr>
          <p:nvPr>
            <p:ph type="subTitle" idx="1"/>
          </p:nvPr>
        </p:nvSpPr>
        <p:spPr>
          <a:xfrm>
            <a:off x="1171200" y="3240000"/>
            <a:ext cx="9619200" cy="1269120"/>
          </a:xfrm>
        </p:spPr>
        <p:txBody>
          <a:bodyPr lIns="0" tIns="0" rIns="0" bIns="0" anchor="t">
            <a:normAutofit/>
          </a:bodyPr>
          <a:lstStyle>
            <a:lvl1pPr marL="0" indent="0" algn="l">
              <a:buNone/>
              <a:defRPr sz="1800" baseline="0">
                <a:solidFill>
                  <a:schemeClr val="tx2"/>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
        <p:nvSpPr>
          <p:cNvPr id="5" name="Slide Number Placeholder 9"/>
          <p:cNvSpPr txBox="1">
            <a:spLocks/>
          </p:cNvSpPr>
          <p:nvPr/>
        </p:nvSpPr>
        <p:spPr>
          <a:xfrm>
            <a:off x="11381682" y="6408724"/>
            <a:ext cx="813301"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400" dirty="0"/>
          </a:p>
        </p:txBody>
      </p:sp>
      <p:sp>
        <p:nvSpPr>
          <p:cNvPr id="9" name="Textplatzhalter 2"/>
          <p:cNvSpPr txBox="1">
            <a:spLocks/>
          </p:cNvSpPr>
          <p:nvPr/>
        </p:nvSpPr>
        <p:spPr>
          <a:xfrm>
            <a:off x="601135" y="6422401"/>
            <a:ext cx="9918700" cy="327025"/>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en-GB" sz="900" dirty="0"/>
              <a:t>Safety and health at </a:t>
            </a:r>
            <a:r>
              <a:rPr lang="el-GR" sz="900" dirty="0"/>
              <a:t>στην εργασία</a:t>
            </a:r>
            <a:r>
              <a:rPr lang="en-GB" sz="900" dirty="0"/>
              <a:t> is everyone’s concern. It’s good for you. It’s good for business.</a:t>
            </a:r>
          </a:p>
        </p:txBody>
      </p:sp>
      <p:pic>
        <p:nvPicPr>
          <p:cNvPr id="11" name="Bild 2" descr="111004_EU-OSHA_PPT_Corporate logo.png"/>
          <p:cNvPicPr>
            <a:picLocks noChangeAspect="1"/>
          </p:cNvPicPr>
          <p:nvPr/>
        </p:nvPicPr>
        <p:blipFill>
          <a:blip r:embed="rId3" cstate="print"/>
          <a:srcRect/>
          <a:stretch>
            <a:fillRect/>
          </a:stretch>
        </p:blipFill>
        <p:spPr bwMode="auto">
          <a:xfrm>
            <a:off x="592669" y="5508626"/>
            <a:ext cx="1374873" cy="723900"/>
          </a:xfrm>
          <a:prstGeom prst="rect">
            <a:avLst/>
          </a:prstGeom>
          <a:noFill/>
          <a:ln w="9525">
            <a:noFill/>
            <a:miter lim="800000"/>
            <a:headEnd/>
            <a:tailEnd/>
          </a:ln>
        </p:spPr>
      </p:pic>
      <p:pic>
        <p:nvPicPr>
          <p:cNvPr id="12" name="Bild 4" descr="111004_EU-OSHA_PPT_EU logo.png"/>
          <p:cNvPicPr>
            <a:picLocks noChangeAspect="1"/>
          </p:cNvPicPr>
          <p:nvPr/>
        </p:nvPicPr>
        <p:blipFill>
          <a:blip r:embed="rId4" cstate="print"/>
          <a:srcRect/>
          <a:stretch>
            <a:fillRect/>
          </a:stretch>
        </p:blipFill>
        <p:spPr bwMode="auto">
          <a:xfrm>
            <a:off x="5700184" y="5908675"/>
            <a:ext cx="491827" cy="323851"/>
          </a:xfrm>
          <a:prstGeom prst="rect">
            <a:avLst/>
          </a:prstGeom>
          <a:noFill/>
          <a:ln w="9525">
            <a:noFill/>
            <a:miter lim="800000"/>
            <a:headEnd/>
            <a:tailEnd/>
          </a:ln>
        </p:spPr>
      </p:pic>
      <p:pic>
        <p:nvPicPr>
          <p:cNvPr id="13" name="Bild 5" descr="111004_EU-OSHA_PPT_HW logo.png"/>
          <p:cNvPicPr>
            <a:picLocks noChangeAspect="1"/>
          </p:cNvPicPr>
          <p:nvPr/>
        </p:nvPicPr>
        <p:blipFill>
          <a:blip r:embed="rId5" cstate="print"/>
          <a:srcRect/>
          <a:stretch>
            <a:fillRect/>
          </a:stretch>
        </p:blipFill>
        <p:spPr bwMode="auto">
          <a:xfrm>
            <a:off x="10128449" y="5616576"/>
            <a:ext cx="677137" cy="633413"/>
          </a:xfrm>
          <a:prstGeom prst="rect">
            <a:avLst/>
          </a:prstGeom>
          <a:noFill/>
          <a:ln w="9525">
            <a:noFill/>
            <a:miter lim="800000"/>
            <a:headEnd/>
            <a:tailEnd/>
          </a:ln>
        </p:spPr>
      </p:pic>
    </p:spTree>
    <p:extLst>
      <p:ext uri="{BB962C8B-B14F-4D97-AF65-F5344CB8AC3E}">
        <p14:creationId xmlns:p14="http://schemas.microsoft.com/office/powerpoint/2010/main" xmlns="" val="3970027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0000" y="180000"/>
            <a:ext cx="10080000" cy="4896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99999" y="1115999"/>
            <a:ext cx="4800000" cy="4860000"/>
          </a:xfrm>
        </p:spPr>
        <p:txBody>
          <a:bodyPr>
            <a:normAutofit/>
          </a:bodyPr>
          <a:lstStyle>
            <a:lvl5pPr>
              <a:defRPr/>
            </a:lvl5pPr>
            <a:lvl6pPr marL="2514537" indent="-228594">
              <a:buClr>
                <a:schemeClr val="tx2"/>
              </a:buClr>
              <a:buSzPct val="101000"/>
              <a:buFont typeface="Courier New" pitchFamily="49" charset="0"/>
              <a:buChar char="o"/>
              <a:defRPr sz="1200"/>
            </a:lvl6pPr>
            <a:lvl7pPr marL="2971726" indent="-228594">
              <a:buClr>
                <a:schemeClr val="tx2"/>
              </a:buClr>
              <a:buFont typeface="Courier New" pitchFamily="49" charset="0"/>
              <a:buChar char="o"/>
              <a:defRPr sz="1200" baseline="0"/>
            </a:lvl7pPr>
            <a:lvl8pPr marL="3428914" indent="-228594">
              <a:buClr>
                <a:schemeClr val="tx2"/>
              </a:buClr>
              <a:buFont typeface="Courier New" pitchFamily="49" charset="0"/>
              <a:buChar char="o"/>
              <a:defRPr sz="1200" baseline="0"/>
            </a:lvl8pPr>
            <a:lvl9pPr marL="3886103" indent="-228594">
              <a:buClr>
                <a:schemeClr val="tx2"/>
              </a:buClr>
              <a:buFont typeface="Courier New" pitchFamily="49" charset="0"/>
              <a:buChar char="o"/>
              <a:defRPr sz="12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80000" y="1116000"/>
            <a:ext cx="4800000" cy="4860000"/>
          </a:xfrm>
        </p:spPr>
        <p:txBody>
          <a:bodyPr>
            <a:normAutofit/>
          </a:bodyPr>
          <a:lstStyle>
            <a:lvl5pPr>
              <a:defRPr/>
            </a:lvl5pPr>
            <a:lvl6pPr marL="2514537" indent="-228594">
              <a:buClr>
                <a:schemeClr val="tx2"/>
              </a:buClr>
              <a:buSzPct val="101000"/>
              <a:buFont typeface="Courier New" pitchFamily="49" charset="0"/>
              <a:buChar char="o"/>
              <a:defRPr sz="1200"/>
            </a:lvl6pPr>
            <a:lvl7pPr marL="2971726" indent="-228594">
              <a:buClr>
                <a:schemeClr val="tx2"/>
              </a:buClr>
              <a:buFont typeface="Courier New" pitchFamily="49" charset="0"/>
              <a:buChar char="o"/>
              <a:defRPr sz="1200" baseline="0"/>
            </a:lvl7pPr>
            <a:lvl8pPr marL="3428914" indent="-228594">
              <a:buClr>
                <a:schemeClr val="tx2"/>
              </a:buClr>
              <a:buFont typeface="Courier New" pitchFamily="49" charset="0"/>
              <a:buChar char="o"/>
              <a:defRPr sz="1200" baseline="0"/>
            </a:lvl8pPr>
            <a:lvl9pPr marL="3886103" indent="-228594">
              <a:buClr>
                <a:schemeClr val="tx2"/>
              </a:buClr>
              <a:buFont typeface="Courier New" pitchFamily="49" charset="0"/>
              <a:buChar char="o"/>
              <a:defRPr sz="12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xmlns="" val="3991709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0000" y="1116000"/>
            <a:ext cx="4800000" cy="540000"/>
          </a:xfrm>
        </p:spPr>
        <p:txBody>
          <a:bodyPr anchor="b">
            <a:noAutofit/>
          </a:bodyPr>
          <a:lstStyle>
            <a:lvl1pPr marL="0" indent="0">
              <a:buNone/>
              <a:defRPr sz="2000" b="0" baseline="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599999" y="1655999"/>
            <a:ext cx="4800000" cy="4320000"/>
          </a:xfrm>
        </p:spPr>
        <p:txBody>
          <a:bodyPr>
            <a:normAutofit/>
          </a:bodyPr>
          <a:lstStyle>
            <a:lvl5pPr>
              <a:defRPr/>
            </a:lvl5pPr>
            <a:lvl6pPr marL="2514537" indent="-228594">
              <a:buClr>
                <a:schemeClr val="tx2"/>
              </a:buClr>
              <a:buSzPct val="101000"/>
              <a:buFont typeface="Courier New" pitchFamily="49" charset="0"/>
              <a:buChar char="o"/>
              <a:defRPr sz="1200"/>
            </a:lvl6pPr>
            <a:lvl7pPr marL="2971726" indent="-228594">
              <a:buClr>
                <a:schemeClr val="tx2"/>
              </a:buClr>
              <a:buFont typeface="Courier New" pitchFamily="49" charset="0"/>
              <a:buChar char="o"/>
              <a:defRPr sz="1200" baseline="0"/>
            </a:lvl7pPr>
            <a:lvl8pPr marL="3428914" indent="-228594">
              <a:buClr>
                <a:schemeClr val="tx2"/>
              </a:buClr>
              <a:buFont typeface="Courier New" pitchFamily="49" charset="0"/>
              <a:buChar char="o"/>
              <a:defRPr sz="1200" baseline="0"/>
            </a:lvl8pPr>
            <a:lvl9pPr marL="3886103" indent="-228594">
              <a:buClr>
                <a:schemeClr val="tx2"/>
              </a:buClr>
              <a:buFont typeface="Courier New" pitchFamily="49" charset="0"/>
              <a:buChar char="o"/>
              <a:defRPr sz="12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880000" y="1116000"/>
            <a:ext cx="4800000" cy="540000"/>
          </a:xfrm>
        </p:spPr>
        <p:txBody>
          <a:bodyPr anchor="b">
            <a:noAutofit/>
          </a:bodyPr>
          <a:lstStyle>
            <a:lvl1pPr marL="0" indent="0">
              <a:buNone/>
              <a:defRPr sz="2000" b="0" baseline="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5880000" y="1656000"/>
            <a:ext cx="4800000" cy="4320000"/>
          </a:xfrm>
        </p:spPr>
        <p:txBody>
          <a:bodyPr>
            <a:normAutofit/>
          </a:bodyPr>
          <a:lstStyle>
            <a:lvl5pPr>
              <a:defRPr/>
            </a:lvl5pPr>
            <a:lvl6pPr marL="2514537" indent="-228594">
              <a:buClr>
                <a:schemeClr val="tx2"/>
              </a:buClr>
              <a:buSzPct val="101000"/>
              <a:buFont typeface="Courier New" pitchFamily="49" charset="0"/>
              <a:buChar char="o"/>
              <a:defRPr sz="1200"/>
            </a:lvl6pPr>
            <a:lvl7pPr marL="2971726" indent="-228594">
              <a:buClr>
                <a:schemeClr val="tx2"/>
              </a:buClr>
              <a:buFont typeface="Courier New" pitchFamily="49" charset="0"/>
              <a:buChar char="o"/>
              <a:defRPr sz="1200" baseline="0"/>
            </a:lvl7pPr>
            <a:lvl8pPr marL="3428914" indent="-228594">
              <a:buClr>
                <a:schemeClr val="tx2"/>
              </a:buClr>
              <a:buFont typeface="Courier New" pitchFamily="49" charset="0"/>
              <a:buChar char="o"/>
              <a:defRPr sz="1200" baseline="0"/>
            </a:lvl8pPr>
            <a:lvl9pPr marL="3886103" indent="-228594">
              <a:buClr>
                <a:schemeClr val="tx2"/>
              </a:buClr>
              <a:buFont typeface="Courier New" pitchFamily="49" charset="0"/>
              <a:buChar char="o"/>
              <a:defRPr sz="12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3817760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xmlns="" val="1565016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866727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0000" y="180000"/>
            <a:ext cx="10080000" cy="540000"/>
          </a:xfrm>
        </p:spPr>
        <p:txBody>
          <a:bodyPr anchor="b"/>
          <a:lstStyle>
            <a:lvl1pPr algn="l">
              <a:defRPr sz="2400" b="1" i="0" baseline="0"/>
            </a:lvl1pPr>
          </a:lstStyle>
          <a:p>
            <a:r>
              <a:rPr lang="en-US"/>
              <a:t>Click to edit Master title style</a:t>
            </a:r>
            <a:endParaRPr lang="en-US" dirty="0"/>
          </a:p>
        </p:txBody>
      </p:sp>
      <p:sp>
        <p:nvSpPr>
          <p:cNvPr id="3" name="Content Placeholder 2"/>
          <p:cNvSpPr>
            <a:spLocks noGrp="1"/>
          </p:cNvSpPr>
          <p:nvPr>
            <p:ph idx="1"/>
          </p:nvPr>
        </p:nvSpPr>
        <p:spPr>
          <a:xfrm>
            <a:off x="4920002" y="1116000"/>
            <a:ext cx="5706492" cy="4860000"/>
          </a:xfrm>
        </p:spPr>
        <p:txBody>
          <a:bodyPr>
            <a:normAutofit/>
          </a:bodyPr>
          <a:lstStyle>
            <a:lvl5pPr>
              <a:defRPr/>
            </a:lvl5pPr>
            <a:lvl6pPr marL="2514537" indent="-228594">
              <a:buClr>
                <a:schemeClr val="tx2"/>
              </a:buClr>
              <a:buSzPct val="101000"/>
              <a:buFont typeface="Courier New" pitchFamily="49" charset="0"/>
              <a:buChar char="o"/>
              <a:defRPr sz="1200"/>
            </a:lvl6pPr>
            <a:lvl7pPr marL="2971726" indent="-228594">
              <a:buClr>
                <a:schemeClr val="tx2"/>
              </a:buClr>
              <a:buFont typeface="Courier New" pitchFamily="49" charset="0"/>
              <a:buChar char="o"/>
              <a:defRPr sz="1200" baseline="0"/>
            </a:lvl7pPr>
            <a:lvl8pPr marL="3428914" indent="-228594">
              <a:buClr>
                <a:schemeClr val="tx2"/>
              </a:buClr>
              <a:buFont typeface="Courier New" pitchFamily="49" charset="0"/>
              <a:buChar char="o"/>
              <a:defRPr sz="1200" baseline="0"/>
            </a:lvl8pPr>
            <a:lvl9pPr marL="3886103" indent="-228594">
              <a:buClr>
                <a:schemeClr val="tx2"/>
              </a:buClr>
              <a:buFont typeface="Courier New" pitchFamily="49" charset="0"/>
              <a:buChar char="o"/>
              <a:defRPr sz="12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0000" y="1116000"/>
            <a:ext cx="3840000" cy="4860000"/>
          </a:xfrm>
        </p:spPr>
        <p:txBody>
          <a:bodyPr anchor="t">
            <a:normAutofit/>
          </a:bodyPr>
          <a:lstStyle>
            <a:lvl1pPr marL="0" indent="0">
              <a:buNone/>
              <a:defRPr sz="12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Tree>
    <p:extLst>
      <p:ext uri="{BB962C8B-B14F-4D97-AF65-F5344CB8AC3E}">
        <p14:creationId xmlns:p14="http://schemas.microsoft.com/office/powerpoint/2010/main" xmlns="" val="454702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0000" y="1116000"/>
            <a:ext cx="5399989" cy="900000"/>
          </a:xfrm>
        </p:spPr>
        <p:txBody>
          <a:bodyPr anchor="b">
            <a:normAutofit/>
          </a:bodyPr>
          <a:lstStyle>
            <a:lvl1pPr algn="l">
              <a:defRPr sz="2400" b="1" i="0" baseline="0"/>
            </a:lvl1pPr>
          </a:lstStyle>
          <a:p>
            <a:r>
              <a:rPr lang="en-US"/>
              <a:t>Click to edit Master title style</a:t>
            </a:r>
            <a:endParaRPr lang="en-US" dirty="0"/>
          </a:p>
        </p:txBody>
      </p:sp>
      <p:sp>
        <p:nvSpPr>
          <p:cNvPr id="4" name="Text Placeholder 3"/>
          <p:cNvSpPr>
            <a:spLocks noGrp="1"/>
          </p:cNvSpPr>
          <p:nvPr>
            <p:ph type="body" sz="half" idx="2"/>
          </p:nvPr>
        </p:nvSpPr>
        <p:spPr>
          <a:xfrm>
            <a:off x="599999" y="2016000"/>
            <a:ext cx="5400000" cy="3960000"/>
          </a:xfrm>
        </p:spPr>
        <p:txBody>
          <a:bodyPr anchor="t">
            <a:normAutofit/>
          </a:bodyPr>
          <a:lstStyle>
            <a:lvl1pPr marL="0" indent="0">
              <a:buNone/>
              <a:defRPr sz="12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18" name="Picture Placeholder 17"/>
          <p:cNvSpPr>
            <a:spLocks noGrp="1"/>
          </p:cNvSpPr>
          <p:nvPr>
            <p:ph type="pic" sz="quarter" idx="14"/>
          </p:nvPr>
        </p:nvSpPr>
        <p:spPr>
          <a:xfrm>
            <a:off x="6502400" y="1600200"/>
            <a:ext cx="4572000" cy="3429000"/>
          </a:xfrm>
          <a:prstGeom prst="ellipse">
            <a:avLst/>
          </a:prstGeom>
          <a:ln w="76200">
            <a:noFill/>
          </a:ln>
        </p:spPr>
        <p:txBody>
          <a:bodyPr/>
          <a:lstStyle/>
          <a:p>
            <a:r>
              <a:rPr lang="en-US" dirty="0"/>
              <a:t>Click icon to add picture</a:t>
            </a:r>
          </a:p>
        </p:txBody>
      </p:sp>
    </p:spTree>
    <p:extLst>
      <p:ext uri="{BB962C8B-B14F-4D97-AF65-F5344CB8AC3E}">
        <p14:creationId xmlns:p14="http://schemas.microsoft.com/office/powerpoint/2010/main" xmlns="" val="4160734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FONDO-PATRON-EUOSHA-2011-16-9.png"/>
          <p:cNvPicPr>
            <a:picLocks noChangeAspect="1"/>
          </p:cNvPicPr>
          <p:nvPr/>
        </p:nvPicPr>
        <p:blipFill>
          <a:blip r:embed="rId14" cstate="print">
            <a:extLst>
              <a:ext uri="{28A0092B-C50C-407E-A947-70E740481C1C}">
                <a14:useLocalDpi xmlns:a14="http://schemas.microsoft.com/office/drawing/2010/main" xmlns="" val="0"/>
              </a:ext>
            </a:extLst>
          </a:blip>
          <a:stretch>
            <a:fillRect/>
          </a:stretch>
        </p:blipFill>
        <p:spPr>
          <a:xfrm>
            <a:off x="1" y="4064"/>
            <a:ext cx="12188388" cy="6849872"/>
          </a:xfrm>
          <a:prstGeom prst="rect">
            <a:avLst/>
          </a:prstGeom>
        </p:spPr>
      </p:pic>
      <p:sp>
        <p:nvSpPr>
          <p:cNvPr id="2" name="Title Placeholder 1"/>
          <p:cNvSpPr>
            <a:spLocks noGrp="1"/>
          </p:cNvSpPr>
          <p:nvPr>
            <p:ph type="title"/>
          </p:nvPr>
        </p:nvSpPr>
        <p:spPr>
          <a:xfrm>
            <a:off x="600002" y="180000"/>
            <a:ext cx="10079831" cy="4896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00000" y="1116000"/>
            <a:ext cx="10080000" cy="4860000"/>
          </a:xfrm>
          <a:prstGeom prst="rect">
            <a:avLst/>
          </a:prstGeom>
        </p:spPr>
        <p:txBody>
          <a:bodyPr vert="horz" lIns="91440" tIns="45720" rIns="91440" bIns="45720" rtlCol="0" anchor="t" anchorCtr="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Bild 3" descr="111004_EU-OSHA_PPT_Corporate logo_inner slide.png"/>
          <p:cNvPicPr>
            <a:picLocks noChangeAspect="1"/>
          </p:cNvPicPr>
          <p:nvPr/>
        </p:nvPicPr>
        <p:blipFill>
          <a:blip r:embed="rId15" cstate="print"/>
          <a:srcRect/>
          <a:stretch>
            <a:fillRect/>
          </a:stretch>
        </p:blipFill>
        <p:spPr bwMode="auto">
          <a:xfrm>
            <a:off x="590551" y="6273801"/>
            <a:ext cx="992948" cy="311151"/>
          </a:xfrm>
          <a:prstGeom prst="rect">
            <a:avLst/>
          </a:prstGeom>
          <a:noFill/>
          <a:ln w="9525">
            <a:noFill/>
            <a:miter lim="800000"/>
            <a:headEnd/>
            <a:tailEnd/>
          </a:ln>
        </p:spPr>
      </p:pic>
      <p:sp>
        <p:nvSpPr>
          <p:cNvPr id="10" name="Slide Number Placeholder 9"/>
          <p:cNvSpPr txBox="1">
            <a:spLocks/>
          </p:cNvSpPr>
          <p:nvPr/>
        </p:nvSpPr>
        <p:spPr>
          <a:xfrm>
            <a:off x="11376587" y="6503948"/>
            <a:ext cx="813301"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A064B8-E15C-4A1C-8E7E-B0BD818D867C}" type="slidenum">
              <a:rPr lang="en-GB" sz="1000" b="1" baseline="0" smtClean="0">
                <a:solidFill>
                  <a:srgbClr val="0070C0"/>
                </a:solidFill>
              </a:rPr>
              <a:pPr/>
              <a:t>‹#›</a:t>
            </a:fld>
            <a:endParaRPr lang="en-GB" sz="1000" b="1" baseline="0" dirty="0">
              <a:solidFill>
                <a:srgbClr val="0070C0"/>
              </a:solidFill>
            </a:endParaRPr>
          </a:p>
        </p:txBody>
      </p:sp>
      <p:sp>
        <p:nvSpPr>
          <p:cNvPr id="11" name="Rectangle 11"/>
          <p:cNvSpPr>
            <a:spLocks noChangeArrowheads="1"/>
          </p:cNvSpPr>
          <p:nvPr/>
        </p:nvSpPr>
        <p:spPr bwMode="auto">
          <a:xfrm>
            <a:off x="1856319" y="6477002"/>
            <a:ext cx="8053916" cy="104775"/>
          </a:xfrm>
          <a:prstGeom prst="rect">
            <a:avLst/>
          </a:prstGeom>
          <a:noFill/>
          <a:ln w="9525">
            <a:noFill/>
            <a:miter lim="800000"/>
            <a:headEnd/>
            <a:tailEnd/>
          </a:ln>
        </p:spPr>
        <p:txBody>
          <a:bodyPr lIns="0" tIns="0" rIns="0" bIns="0">
            <a:prstTxWarp prst="textNoShape">
              <a:avLst/>
            </a:prstTxWarp>
          </a:bodyPr>
          <a:lstStyle/>
          <a:p>
            <a:pPr algn="ctr">
              <a:lnSpc>
                <a:spcPct val="90000"/>
              </a:lnSpc>
              <a:spcBef>
                <a:spcPct val="30000"/>
              </a:spcBef>
              <a:buClr>
                <a:srgbClr val="00529F"/>
              </a:buClr>
              <a:defRPr/>
            </a:pPr>
            <a:r>
              <a:rPr lang="en-GB" sz="900" b="1" dirty="0">
                <a:solidFill>
                  <a:schemeClr val="tx2"/>
                </a:solidFill>
                <a:latin typeface="Arial" pitchFamily="-107" charset="0"/>
                <a:ea typeface="ＭＳ Ｐゴシック" pitchFamily="-107" charset="-128"/>
                <a:cs typeface="ＭＳ Ｐゴシック" pitchFamily="-107" charset="-128"/>
              </a:rPr>
              <a:t>www.healthy-workpaces.eu</a:t>
            </a:r>
          </a:p>
        </p:txBody>
      </p:sp>
      <p:pic>
        <p:nvPicPr>
          <p:cNvPr id="12" name="Bild 5" descr="111004_EU-OSHA_PPT_HW logo.png"/>
          <p:cNvPicPr>
            <a:picLocks noChangeAspect="1"/>
          </p:cNvPicPr>
          <p:nvPr/>
        </p:nvPicPr>
        <p:blipFill>
          <a:blip r:embed="rId16" cstate="print"/>
          <a:srcRect/>
          <a:stretch>
            <a:fillRect/>
          </a:stretch>
        </p:blipFill>
        <p:spPr bwMode="auto">
          <a:xfrm>
            <a:off x="9910235" y="6029526"/>
            <a:ext cx="769599" cy="633412"/>
          </a:xfrm>
          <a:prstGeom prst="rect">
            <a:avLst/>
          </a:prstGeom>
          <a:noFill/>
          <a:ln w="9525">
            <a:noFill/>
            <a:miter lim="800000"/>
            <a:headEnd/>
            <a:tailEnd/>
          </a:ln>
        </p:spPr>
      </p:pic>
    </p:spTree>
    <p:extLst>
      <p:ext uri="{BB962C8B-B14F-4D97-AF65-F5344CB8AC3E}">
        <p14:creationId xmlns:p14="http://schemas.microsoft.com/office/powerpoint/2010/main" xmlns="" val="68039266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457189" rtl="0" eaLnBrk="1" latinLnBrk="0" hangingPunct="1">
        <a:spcBef>
          <a:spcPct val="0"/>
        </a:spcBef>
        <a:buNone/>
        <a:defRPr sz="240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1994" indent="-251994" algn="l" defTabSz="457189" rtl="0" eaLnBrk="1" latinLnBrk="0" hangingPunct="1">
        <a:spcBef>
          <a:spcPts val="600"/>
        </a:spcBef>
        <a:spcAft>
          <a:spcPts val="0"/>
        </a:spcAft>
        <a:buClr>
          <a:schemeClr val="tx2"/>
        </a:buClr>
        <a:buFont typeface="Wingdings" pitchFamily="2" charset="2"/>
        <a:buChar char="§"/>
        <a:defRPr sz="1800" b="1" i="0" kern="1200" baseline="0">
          <a:solidFill>
            <a:schemeClr val="tx2"/>
          </a:solidFill>
          <a:latin typeface="+mn-lt"/>
          <a:ea typeface="+mn-ea"/>
          <a:cs typeface="+mn-cs"/>
        </a:defRPr>
      </a:lvl1pPr>
      <a:lvl2pPr marL="431989" indent="-179996" algn="l" defTabSz="457189" rtl="0" eaLnBrk="1" latinLnBrk="0" hangingPunct="1">
        <a:spcBef>
          <a:spcPts val="0"/>
        </a:spcBef>
        <a:spcAft>
          <a:spcPts val="0"/>
        </a:spcAft>
        <a:buClrTx/>
        <a:buFont typeface="Arial" pitchFamily="34" charset="0"/>
        <a:buChar char="•"/>
        <a:defRPr sz="1800" kern="1200" baseline="0">
          <a:solidFill>
            <a:schemeClr val="tx1"/>
          </a:solidFill>
          <a:latin typeface="+mn-lt"/>
          <a:ea typeface="+mn-ea"/>
          <a:cs typeface="+mn-cs"/>
        </a:defRPr>
      </a:lvl2pPr>
      <a:lvl3pPr marL="611985" indent="-179996" algn="l" defTabSz="457189" rtl="0" eaLnBrk="1" latinLnBrk="0" hangingPunct="1">
        <a:spcBef>
          <a:spcPts val="0"/>
        </a:spcBef>
        <a:spcAft>
          <a:spcPts val="0"/>
        </a:spcAft>
        <a:buClrTx/>
        <a:buFont typeface="Arial" pitchFamily="34" charset="0"/>
        <a:buChar char="−"/>
        <a:defRPr sz="1700" kern="1200" baseline="0">
          <a:solidFill>
            <a:schemeClr val="tx1"/>
          </a:solidFill>
          <a:latin typeface="+mn-lt"/>
          <a:ea typeface="+mn-ea"/>
          <a:cs typeface="+mn-cs"/>
        </a:defRPr>
      </a:lvl3pPr>
      <a:lvl4pPr marL="791980" indent="-179996" algn="l" defTabSz="457189" rtl="0" eaLnBrk="1" latinLnBrk="0" hangingPunct="1">
        <a:spcBef>
          <a:spcPts val="0"/>
        </a:spcBef>
        <a:spcAft>
          <a:spcPts val="0"/>
        </a:spcAft>
        <a:buClrTx/>
        <a:buFont typeface="Arial" pitchFamily="34" charset="0"/>
        <a:buChar char="•"/>
        <a:defRPr sz="1600" kern="1200" baseline="0">
          <a:solidFill>
            <a:schemeClr val="tx1"/>
          </a:solidFill>
          <a:latin typeface="+mn-lt"/>
          <a:ea typeface="+mn-ea"/>
          <a:cs typeface="+mn-cs"/>
        </a:defRPr>
      </a:lvl4pPr>
      <a:lvl5pPr marL="971976" indent="-179996" algn="l" defTabSz="457189" rtl="0" eaLnBrk="1" latinLnBrk="0" hangingPunct="1">
        <a:spcBef>
          <a:spcPts val="0"/>
        </a:spcBef>
        <a:spcAft>
          <a:spcPts val="0"/>
        </a:spcAft>
        <a:buClrTx/>
        <a:buFont typeface="Arial" pitchFamily="34" charset="0"/>
        <a:buChar char="−"/>
        <a:defRPr sz="1500" kern="1200" baseline="0">
          <a:solidFill>
            <a:schemeClr val="tx1"/>
          </a:solidFill>
          <a:latin typeface="+mn-lt"/>
          <a:ea typeface="+mn-ea"/>
          <a:cs typeface="+mn-cs"/>
        </a:defRPr>
      </a:lvl5pPr>
      <a:lvl6pPr marL="1257719" indent="-285744" algn="l" defTabSz="457189" rtl="0" eaLnBrk="1" latinLnBrk="0" hangingPunct="1">
        <a:spcBef>
          <a:spcPts val="0"/>
        </a:spcBef>
        <a:buFont typeface="Arial" pitchFamily="34" charset="0"/>
        <a:buChar char="•"/>
        <a:defRPr sz="1400" kern="1200" baseline="0">
          <a:solidFill>
            <a:schemeClr val="tx1"/>
          </a:solidFill>
          <a:latin typeface="+mn-lt"/>
          <a:ea typeface="+mn-ea"/>
          <a:cs typeface="+mn-cs"/>
        </a:defRPr>
      </a:lvl6pPr>
      <a:lvl7pPr marL="1331967" indent="-179996" algn="l" defTabSz="457189" rtl="0" eaLnBrk="1" latinLnBrk="0" hangingPunct="1">
        <a:spcBef>
          <a:spcPts val="0"/>
        </a:spcBef>
        <a:buFont typeface="Arial" pitchFamily="34" charset="0"/>
        <a:buChar char="−"/>
        <a:defRPr sz="1300" kern="1200" baseline="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slide" Target="slide3.xml"/><Relationship Id="rId7" Type="http://schemas.openxmlformats.org/officeDocument/2006/relationships/slide" Target="slide7.xml"/><Relationship Id="rId2" Type="http://schemas.openxmlformats.org/officeDocument/2006/relationships/image" Target="../media/image9.jpeg"/><Relationship Id="rId1" Type="http://schemas.openxmlformats.org/officeDocument/2006/relationships/slideLayout" Target="../slideLayouts/slideLayout12.xml"/><Relationship Id="rId6" Type="http://schemas.openxmlformats.org/officeDocument/2006/relationships/slide" Target="slide6.xml"/><Relationship Id="rId5" Type="http://schemas.openxmlformats.org/officeDocument/2006/relationships/slide" Target="slide5.xml"/><Relationship Id="rId10" Type="http://schemas.openxmlformats.org/officeDocument/2006/relationships/slide" Target="slide2.xml"/><Relationship Id="rId4" Type="http://schemas.openxmlformats.org/officeDocument/2006/relationships/slide" Target="slide4.xml"/><Relationship Id="rId9" Type="http://schemas.openxmlformats.org/officeDocument/2006/relationships/slide" Target="slide9.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3" descr="PPT images-Stress Toolkit-1A.jpg"/>
          <p:cNvPicPr>
            <a:picLocks noChangeAspect="1"/>
          </p:cNvPicPr>
          <p:nvPr/>
        </p:nvPicPr>
        <p:blipFill rotWithShape="1">
          <a:blip r:embed="rId2" cstate="print"/>
          <a:srcRect/>
          <a:stretch/>
        </p:blipFill>
        <p:spPr>
          <a:xfrm>
            <a:off x="-9144" y="-1"/>
            <a:ext cx="12191999" cy="6858001"/>
          </a:xfrm>
          <a:prstGeom prst="rect">
            <a:avLst/>
          </a:prstGeom>
        </p:spPr>
      </p:pic>
      <p:sp>
        <p:nvSpPr>
          <p:cNvPr id="9" name="Rectángulo 4"/>
          <p:cNvSpPr/>
          <p:nvPr/>
        </p:nvSpPr>
        <p:spPr>
          <a:xfrm>
            <a:off x="228600" y="698752"/>
            <a:ext cx="5249254" cy="5262979"/>
          </a:xfrm>
          <a:prstGeom prst="rect">
            <a:avLst/>
          </a:prstGeom>
        </p:spPr>
        <p:txBody>
          <a:bodyPr wrap="square">
            <a:spAutoFit/>
          </a:bodyPr>
          <a:lstStyle/>
          <a:p>
            <a:pPr algn="ctr"/>
            <a:r>
              <a:rPr lang="el-GR" sz="2400" b="1" dirty="0" smtClean="0">
                <a:solidFill>
                  <a:srgbClr val="003399"/>
                </a:solidFill>
              </a:rPr>
              <a:t>Ψηφιακός Οδηγός </a:t>
            </a:r>
            <a:br>
              <a:rPr lang="el-GR" sz="2400" b="1" dirty="0" smtClean="0">
                <a:solidFill>
                  <a:srgbClr val="003399"/>
                </a:solidFill>
              </a:rPr>
            </a:br>
            <a:r>
              <a:rPr lang="el-GR" sz="2400" b="1" dirty="0" smtClean="0">
                <a:solidFill>
                  <a:srgbClr val="003399"/>
                </a:solidFill>
              </a:rPr>
              <a:t>σχετικά με τη διαχείριση </a:t>
            </a:r>
            <a:r>
              <a:rPr lang="en-US" sz="2400" b="1" dirty="0" smtClean="0">
                <a:solidFill>
                  <a:srgbClr val="003399"/>
                </a:solidFill>
              </a:rPr>
              <a:t/>
            </a:r>
            <a:br>
              <a:rPr lang="en-US" sz="2400" b="1" dirty="0" smtClean="0">
                <a:solidFill>
                  <a:srgbClr val="003399"/>
                </a:solidFill>
              </a:rPr>
            </a:br>
            <a:r>
              <a:rPr lang="el-GR" sz="2400" b="1" dirty="0" smtClean="0">
                <a:solidFill>
                  <a:srgbClr val="003399"/>
                </a:solidFill>
              </a:rPr>
              <a:t>του άγχους και των ψυχοκοινωνικών κινδύνων στην εργασία, στον χώρο</a:t>
            </a:r>
            <a:br>
              <a:rPr lang="el-GR" sz="2400" b="1" dirty="0" smtClean="0">
                <a:solidFill>
                  <a:srgbClr val="003399"/>
                </a:solidFill>
              </a:rPr>
            </a:br>
            <a:r>
              <a:rPr lang="el-GR" sz="2400" b="1" dirty="0" smtClean="0">
                <a:solidFill>
                  <a:srgbClr val="003399"/>
                </a:solidFill>
              </a:rPr>
              <a:t>των μικρών και των πολύ μικρών επιχειρήσεων</a:t>
            </a:r>
          </a:p>
          <a:p>
            <a:pPr algn="ctr"/>
            <a:endParaRPr lang="el-GR" sz="2400" b="1" dirty="0" smtClean="0">
              <a:solidFill>
                <a:srgbClr val="003399"/>
              </a:solidFill>
            </a:endParaRPr>
          </a:p>
          <a:p>
            <a:pPr algn="ctr"/>
            <a:r>
              <a:rPr lang="el-GR" sz="3200" b="1" dirty="0" smtClean="0">
                <a:solidFill>
                  <a:srgbClr val="003399"/>
                </a:solidFill>
              </a:rPr>
              <a:t>3. ΠΑΡΑΓΟΝΤΕΣ </a:t>
            </a:r>
            <a:br>
              <a:rPr lang="el-GR" sz="3200" b="1" dirty="0" smtClean="0">
                <a:solidFill>
                  <a:srgbClr val="003399"/>
                </a:solidFill>
              </a:rPr>
            </a:br>
            <a:r>
              <a:rPr lang="el-GR" sz="3200" b="1" dirty="0" smtClean="0">
                <a:solidFill>
                  <a:srgbClr val="003399"/>
                </a:solidFill>
              </a:rPr>
              <a:t>ΨΚΚ ΚΙΝΔΥΝΩΝ </a:t>
            </a:r>
            <a:br>
              <a:rPr lang="el-GR" sz="3200" b="1" dirty="0" smtClean="0">
                <a:solidFill>
                  <a:srgbClr val="003399"/>
                </a:solidFill>
              </a:rPr>
            </a:br>
            <a:r>
              <a:rPr lang="el-GR" sz="3200" b="1" dirty="0" smtClean="0">
                <a:solidFill>
                  <a:srgbClr val="003399"/>
                </a:solidFill>
              </a:rPr>
              <a:t>ΕΚΤΟΣ ΕΡΓΑΣΙΑΣ</a:t>
            </a:r>
            <a:endParaRPr lang="en-GB" sz="3200" b="1" dirty="0" smtClean="0">
              <a:solidFill>
                <a:srgbClr val="003399"/>
              </a:solidFill>
            </a:endParaRPr>
          </a:p>
          <a:p>
            <a:pPr algn="ctr"/>
            <a:endParaRPr lang="en-GB" sz="3600" b="1" dirty="0">
              <a:solidFill>
                <a:srgbClr val="003399"/>
              </a:solidFill>
            </a:endParaRPr>
          </a:p>
        </p:txBody>
      </p:sp>
      <p:sp>
        <p:nvSpPr>
          <p:cNvPr id="5" name="6 - TextBox"/>
          <p:cNvSpPr txBox="1"/>
          <p:nvPr/>
        </p:nvSpPr>
        <p:spPr>
          <a:xfrm>
            <a:off x="0" y="0"/>
            <a:ext cx="5675375" cy="400110"/>
          </a:xfrm>
          <a:prstGeom prst="rect">
            <a:avLst/>
          </a:prstGeom>
          <a:solidFill>
            <a:schemeClr val="accent6">
              <a:lumMod val="75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000" b="1" dirty="0">
                <a:solidFill>
                  <a:srgbClr val="7030A0"/>
                </a:solidFill>
              </a:rPr>
              <a:t>Η ασφάλεια και η υγεία στους χώρους εργασίας μας αφορά όλους. </a:t>
            </a:r>
            <a:br>
              <a:rPr lang="el-GR" sz="1000" b="1" dirty="0">
                <a:solidFill>
                  <a:srgbClr val="7030A0"/>
                </a:solidFill>
              </a:rPr>
            </a:br>
            <a:r>
              <a:rPr lang="el-GR" sz="1000" b="1" dirty="0">
                <a:solidFill>
                  <a:srgbClr val="7030A0"/>
                </a:solidFill>
              </a:rPr>
              <a:t>Οφέλη για εσένα προσωπικά. Οφέλη για τις επιχειρήσεις.</a:t>
            </a:r>
          </a:p>
        </p:txBody>
      </p:sp>
    </p:spTree>
    <p:extLst>
      <p:ext uri="{BB962C8B-B14F-4D97-AF65-F5344CB8AC3E}">
        <p14:creationId xmlns:p14="http://schemas.microsoft.com/office/powerpoint/2010/main" xmlns="" val="13149243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3" descr="PPT images-Stress Toolkit-1A.jpg"/>
          <p:cNvPicPr>
            <a:picLocks noChangeAspect="1"/>
          </p:cNvPicPr>
          <p:nvPr/>
        </p:nvPicPr>
        <p:blipFill rotWithShape="1">
          <a:blip r:embed="rId2" cstate="print"/>
          <a:srcRect/>
          <a:stretch/>
        </p:blipFill>
        <p:spPr>
          <a:xfrm>
            <a:off x="-9144" y="-1"/>
            <a:ext cx="12191999" cy="6858001"/>
          </a:xfrm>
          <a:prstGeom prst="rect">
            <a:avLst/>
          </a:prstGeom>
        </p:spPr>
      </p:pic>
      <p:sp>
        <p:nvSpPr>
          <p:cNvPr id="9" name="Rectángulo 4"/>
          <p:cNvSpPr/>
          <p:nvPr/>
        </p:nvSpPr>
        <p:spPr>
          <a:xfrm>
            <a:off x="228600" y="717040"/>
            <a:ext cx="5249254" cy="5324535"/>
          </a:xfrm>
          <a:prstGeom prst="rect">
            <a:avLst/>
          </a:prstGeom>
        </p:spPr>
        <p:txBody>
          <a:bodyPr wrap="square">
            <a:spAutoFit/>
          </a:bodyPr>
          <a:lstStyle/>
          <a:p>
            <a:pPr algn="ctr"/>
            <a:r>
              <a:rPr lang="el-GR" sz="2400" b="1" dirty="0" smtClean="0">
                <a:solidFill>
                  <a:srgbClr val="003399"/>
                </a:solidFill>
              </a:rPr>
              <a:t>Ψηφιακός Οδηγός </a:t>
            </a:r>
            <a:br>
              <a:rPr lang="el-GR" sz="2400" b="1" dirty="0" smtClean="0">
                <a:solidFill>
                  <a:srgbClr val="003399"/>
                </a:solidFill>
              </a:rPr>
            </a:br>
            <a:r>
              <a:rPr lang="el-GR" sz="2400" b="1" dirty="0" smtClean="0">
                <a:solidFill>
                  <a:srgbClr val="003399"/>
                </a:solidFill>
              </a:rPr>
              <a:t>σχετικά με τη διαχείριση </a:t>
            </a:r>
            <a:r>
              <a:rPr lang="en-US" sz="2400" b="1" dirty="0" smtClean="0">
                <a:solidFill>
                  <a:srgbClr val="003399"/>
                </a:solidFill>
              </a:rPr>
              <a:t/>
            </a:r>
            <a:br>
              <a:rPr lang="en-US" sz="2400" b="1" dirty="0" smtClean="0">
                <a:solidFill>
                  <a:srgbClr val="003399"/>
                </a:solidFill>
              </a:rPr>
            </a:br>
            <a:r>
              <a:rPr lang="el-GR" sz="2400" b="1" dirty="0" smtClean="0">
                <a:solidFill>
                  <a:srgbClr val="003399"/>
                </a:solidFill>
              </a:rPr>
              <a:t>του άγχους και των ψυχοκοινωνικών κινδύνων στην εργασία, στον χώρο</a:t>
            </a:r>
            <a:br>
              <a:rPr lang="el-GR" sz="2400" b="1" dirty="0" smtClean="0">
                <a:solidFill>
                  <a:srgbClr val="003399"/>
                </a:solidFill>
              </a:rPr>
            </a:br>
            <a:r>
              <a:rPr lang="el-GR" sz="2400" b="1" dirty="0" smtClean="0">
                <a:solidFill>
                  <a:srgbClr val="003399"/>
                </a:solidFill>
              </a:rPr>
              <a:t>των μικρών και των πολύ μικρών επιχειρήσεων</a:t>
            </a:r>
          </a:p>
          <a:p>
            <a:pPr algn="ctr"/>
            <a:endParaRPr lang="el-GR" sz="2400" b="1" dirty="0" smtClean="0">
              <a:solidFill>
                <a:srgbClr val="003399"/>
              </a:solidFill>
            </a:endParaRPr>
          </a:p>
          <a:p>
            <a:pPr algn="ctr"/>
            <a:endParaRPr lang="el-GR" sz="2400" b="1" dirty="0" smtClean="0">
              <a:solidFill>
                <a:srgbClr val="003399"/>
              </a:solidFill>
            </a:endParaRPr>
          </a:p>
          <a:p>
            <a:pPr algn="ctr"/>
            <a:r>
              <a:rPr lang="el-GR" sz="2400" b="1" dirty="0" smtClean="0">
                <a:solidFill>
                  <a:srgbClr val="00B050"/>
                </a:solidFill>
              </a:rPr>
              <a:t>Διαβάστε στην επόμενη ενότητα:</a:t>
            </a:r>
          </a:p>
          <a:p>
            <a:pPr algn="ctr"/>
            <a:r>
              <a:rPr lang="el-GR" sz="3200" b="1" dirty="0" smtClean="0">
                <a:solidFill>
                  <a:srgbClr val="003399"/>
                </a:solidFill>
              </a:rPr>
              <a:t>4. ΕΠΙΠΤΩΣΕΙΣ ΣΤΟΥΣ ΕΡΓΑΖΟΜΕΝΟΥΣ ΜΟΥ</a:t>
            </a:r>
            <a:endParaRPr lang="en-GB" sz="3200" b="1" dirty="0" smtClean="0">
              <a:solidFill>
                <a:srgbClr val="003399"/>
              </a:solidFill>
            </a:endParaRPr>
          </a:p>
          <a:p>
            <a:pPr algn="ctr"/>
            <a:endParaRPr lang="en-GB" sz="3600" b="1" dirty="0">
              <a:solidFill>
                <a:srgbClr val="003399"/>
              </a:solidFill>
            </a:endParaRPr>
          </a:p>
        </p:txBody>
      </p:sp>
      <p:sp>
        <p:nvSpPr>
          <p:cNvPr id="5" name="6 - TextBox"/>
          <p:cNvSpPr txBox="1"/>
          <p:nvPr/>
        </p:nvSpPr>
        <p:spPr>
          <a:xfrm>
            <a:off x="0" y="0"/>
            <a:ext cx="5675375" cy="400110"/>
          </a:xfrm>
          <a:prstGeom prst="rect">
            <a:avLst/>
          </a:prstGeom>
          <a:solidFill>
            <a:schemeClr val="accent6">
              <a:lumMod val="75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000" b="1" dirty="0">
                <a:solidFill>
                  <a:srgbClr val="7030A0"/>
                </a:solidFill>
              </a:rPr>
              <a:t>Η ασφάλεια και η υγεία στους χώρους εργασίας μας αφορά όλους. </a:t>
            </a:r>
            <a:br>
              <a:rPr lang="el-GR" sz="1000" b="1" dirty="0">
                <a:solidFill>
                  <a:srgbClr val="7030A0"/>
                </a:solidFill>
              </a:rPr>
            </a:br>
            <a:r>
              <a:rPr lang="el-GR" sz="1000" b="1" dirty="0">
                <a:solidFill>
                  <a:srgbClr val="7030A0"/>
                </a:solidFill>
              </a:rPr>
              <a:t>Οφέλη για εσένα προσωπικά. Οφέλη για τις επιχειρήσεις.</a:t>
            </a:r>
          </a:p>
        </p:txBody>
      </p:sp>
    </p:spTree>
    <p:extLst>
      <p:ext uri="{BB962C8B-B14F-4D97-AF65-F5344CB8AC3E}">
        <p14:creationId xmlns:p14="http://schemas.microsoft.com/office/powerpoint/2010/main" xmlns="" val="13149243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3" descr="PPT images-Stress Toolkit-1A.jpg"/>
          <p:cNvPicPr>
            <a:picLocks noChangeAspect="1"/>
          </p:cNvPicPr>
          <p:nvPr/>
        </p:nvPicPr>
        <p:blipFill rotWithShape="1">
          <a:blip r:embed="rId2" cstate="print"/>
          <a:srcRect/>
          <a:stretch/>
        </p:blipFill>
        <p:spPr>
          <a:xfrm>
            <a:off x="0" y="-1"/>
            <a:ext cx="12191999" cy="6858001"/>
          </a:xfrm>
          <a:prstGeom prst="rect">
            <a:avLst/>
          </a:prstGeom>
          <a:solidFill>
            <a:schemeClr val="accent6">
              <a:lumMod val="75000"/>
            </a:schemeClr>
          </a:solidFill>
          <a:ln>
            <a:solidFill>
              <a:schemeClr val="accent1">
                <a:lumMod val="20000"/>
                <a:lumOff val="80000"/>
              </a:schemeClr>
            </a:solidFill>
          </a:ln>
        </p:spPr>
      </p:pic>
      <p:sp>
        <p:nvSpPr>
          <p:cNvPr id="6" name="Rectángulo 4"/>
          <p:cNvSpPr/>
          <p:nvPr/>
        </p:nvSpPr>
        <p:spPr>
          <a:xfrm>
            <a:off x="228600" y="515329"/>
            <a:ext cx="5249254" cy="1569660"/>
          </a:xfrm>
          <a:prstGeom prst="rect">
            <a:avLst/>
          </a:prstGeom>
        </p:spPr>
        <p:txBody>
          <a:bodyPr wrap="square">
            <a:spAutoFit/>
          </a:bodyPr>
          <a:lstStyle/>
          <a:p>
            <a:pPr algn="ctr"/>
            <a:r>
              <a:rPr lang="el-GR" sz="3200" b="1" dirty="0" smtClean="0">
                <a:solidFill>
                  <a:srgbClr val="003399"/>
                </a:solidFill>
              </a:rPr>
              <a:t>3. ΠΑΡΑΓΟΝΤΕΣ </a:t>
            </a:r>
            <a:br>
              <a:rPr lang="el-GR" sz="3200" b="1" dirty="0" smtClean="0">
                <a:solidFill>
                  <a:srgbClr val="003399"/>
                </a:solidFill>
              </a:rPr>
            </a:br>
            <a:r>
              <a:rPr lang="el-GR" sz="3200" b="1" dirty="0" smtClean="0">
                <a:solidFill>
                  <a:srgbClr val="003399"/>
                </a:solidFill>
              </a:rPr>
              <a:t>ΨΚΚ ΚΙΝΔΥΝΩΝ </a:t>
            </a:r>
            <a:br>
              <a:rPr lang="el-GR" sz="3200" b="1" dirty="0" smtClean="0">
                <a:solidFill>
                  <a:srgbClr val="003399"/>
                </a:solidFill>
              </a:rPr>
            </a:br>
            <a:r>
              <a:rPr lang="el-GR" sz="3200" b="1" dirty="0" smtClean="0">
                <a:solidFill>
                  <a:srgbClr val="003399"/>
                </a:solidFill>
              </a:rPr>
              <a:t>ΕΚΤΟΣ </a:t>
            </a:r>
            <a:r>
              <a:rPr lang="el-GR" sz="3200" b="1" dirty="0">
                <a:solidFill>
                  <a:srgbClr val="003399"/>
                </a:solidFill>
              </a:rPr>
              <a:t>ΕΡΓΑΣΙΑΣ</a:t>
            </a:r>
            <a:endParaRPr lang="en-GB" sz="3200" b="1" dirty="0">
              <a:solidFill>
                <a:srgbClr val="003399"/>
              </a:solidFill>
            </a:endParaRPr>
          </a:p>
        </p:txBody>
      </p:sp>
      <p:grpSp>
        <p:nvGrpSpPr>
          <p:cNvPr id="4" name="Group 3"/>
          <p:cNvGrpSpPr/>
          <p:nvPr/>
        </p:nvGrpSpPr>
        <p:grpSpPr>
          <a:xfrm>
            <a:off x="1408352" y="2538105"/>
            <a:ext cx="3819553" cy="2939586"/>
            <a:chOff x="0" y="3837266"/>
            <a:chExt cx="3819553" cy="2570400"/>
          </a:xfrm>
        </p:grpSpPr>
        <p:sp>
          <p:nvSpPr>
            <p:cNvPr id="9" name="Rectangle 8"/>
            <p:cNvSpPr/>
            <p:nvPr/>
          </p:nvSpPr>
          <p:spPr>
            <a:xfrm>
              <a:off x="0" y="3837266"/>
              <a:ext cx="3819553" cy="257040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1" name="TextBox 10"/>
            <p:cNvSpPr txBox="1"/>
            <p:nvPr/>
          </p:nvSpPr>
          <p:spPr>
            <a:xfrm>
              <a:off x="0" y="3837266"/>
              <a:ext cx="3819553" cy="227773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96440" tIns="333248" rIns="296440" bIns="113792" numCol="1" spcCol="1270" anchor="t" anchorCtr="0">
              <a:noAutofit/>
            </a:bodyPr>
            <a:lstStyle/>
            <a:p>
              <a:pPr marL="171450" lvl="1" indent="-171450" algn="l" defTabSz="711200">
                <a:lnSpc>
                  <a:spcPct val="90000"/>
                </a:lnSpc>
                <a:spcBef>
                  <a:spcPct val="0"/>
                </a:spcBef>
                <a:spcAft>
                  <a:spcPct val="15000"/>
                </a:spcAft>
                <a:buChar char="••"/>
              </a:pPr>
              <a:r>
                <a:rPr lang="el-GR" sz="1300" dirty="0">
                  <a:hlinkClick r:id="rId3" action="ppaction://hlinksldjump"/>
                </a:rPr>
                <a:t>Παράγοντες κινδύνου για τη δημιουργία άγχους εκτός εργασίας</a:t>
              </a:r>
              <a:endParaRPr lang="en-GB" sz="1300" kern="1200" noProof="0" dirty="0"/>
            </a:p>
            <a:p>
              <a:pPr marL="171450" lvl="1" indent="-171450" algn="l" defTabSz="711200">
                <a:lnSpc>
                  <a:spcPct val="90000"/>
                </a:lnSpc>
                <a:spcBef>
                  <a:spcPct val="0"/>
                </a:spcBef>
                <a:spcAft>
                  <a:spcPct val="15000"/>
                </a:spcAft>
                <a:buChar char="••"/>
              </a:pPr>
              <a:r>
                <a:rPr lang="el-GR" sz="1300" dirty="0">
                  <a:hlinkClick r:id="rId4" action="ppaction://hlinksldjump"/>
                </a:rPr>
                <a:t>Ισορροπία εργασίας – προσωπικής ζωής</a:t>
              </a:r>
              <a:endParaRPr lang="en-GB" sz="1300" kern="1200" noProof="0" dirty="0"/>
            </a:p>
            <a:p>
              <a:pPr marL="171450" lvl="1" indent="-171450" algn="l" defTabSz="711200">
                <a:lnSpc>
                  <a:spcPct val="90000"/>
                </a:lnSpc>
                <a:spcBef>
                  <a:spcPct val="0"/>
                </a:spcBef>
                <a:spcAft>
                  <a:spcPct val="15000"/>
                </a:spcAft>
                <a:buChar char="••"/>
              </a:pPr>
              <a:r>
                <a:rPr lang="el-GR" sz="1300" dirty="0">
                  <a:hlinkClick r:id="rId5" action="ppaction://hlinksldjump"/>
                </a:rPr>
                <a:t>Σημαντικά γεγονότα της προσωπικής ζωής</a:t>
              </a:r>
              <a:endParaRPr lang="en-GB" sz="1300" kern="1200" noProof="0" dirty="0"/>
            </a:p>
            <a:p>
              <a:pPr marL="171450" lvl="1" indent="-171450" algn="l" defTabSz="711200">
                <a:lnSpc>
                  <a:spcPct val="90000"/>
                </a:lnSpc>
                <a:spcBef>
                  <a:spcPct val="0"/>
                </a:spcBef>
                <a:spcAft>
                  <a:spcPct val="15000"/>
                </a:spcAft>
                <a:buChar char="••"/>
              </a:pPr>
              <a:r>
                <a:rPr lang="el-GR" sz="1300" dirty="0">
                  <a:hlinkClick r:id="rId6" action="ppaction://hlinksldjump"/>
                </a:rPr>
                <a:t>Ζητήματα προσωπικού τρόπου ζωής, αλκοόλ και ναρκωτικά, συνθήκες διαβίωσης</a:t>
              </a:r>
              <a:endParaRPr lang="en-GB" sz="1300" kern="1200" noProof="0" dirty="0"/>
            </a:p>
            <a:p>
              <a:pPr marL="171450" lvl="1" indent="-171450" algn="l" defTabSz="711200">
                <a:lnSpc>
                  <a:spcPct val="90000"/>
                </a:lnSpc>
                <a:spcBef>
                  <a:spcPct val="0"/>
                </a:spcBef>
                <a:spcAft>
                  <a:spcPct val="15000"/>
                </a:spcAft>
                <a:buChar char="••"/>
              </a:pPr>
              <a:r>
                <a:rPr lang="el-GR" sz="1300" dirty="0">
                  <a:hlinkClick r:id="rId7" action="ppaction://hlinksldjump"/>
                </a:rPr>
                <a:t>Σύγκρουση, παρενόχληση, έλλειψη υποστήριξης</a:t>
              </a:r>
              <a:endParaRPr lang="en-GB" sz="1300" kern="1200" noProof="0" dirty="0"/>
            </a:p>
            <a:p>
              <a:pPr marL="171450" lvl="1" indent="-171450" algn="l" defTabSz="711200">
                <a:lnSpc>
                  <a:spcPct val="90000"/>
                </a:lnSpc>
                <a:spcBef>
                  <a:spcPct val="0"/>
                </a:spcBef>
                <a:spcAft>
                  <a:spcPct val="15000"/>
                </a:spcAft>
                <a:buChar char="••"/>
              </a:pPr>
              <a:r>
                <a:rPr lang="el-GR" sz="1300" dirty="0">
                  <a:hlinkClick r:id="rId8" action="ppaction://hlinksldjump"/>
                </a:rPr>
                <a:t>Οικονομικά θέματα – Χρέη ή οικονομικά προβλήματα</a:t>
              </a:r>
              <a:endParaRPr lang="en-GB" sz="1300" kern="1200" noProof="0" dirty="0"/>
            </a:p>
            <a:p>
              <a:pPr marL="171450" lvl="1" indent="-171450" algn="l" defTabSz="711200">
                <a:lnSpc>
                  <a:spcPct val="90000"/>
                </a:lnSpc>
                <a:spcBef>
                  <a:spcPct val="0"/>
                </a:spcBef>
                <a:spcAft>
                  <a:spcPct val="15000"/>
                </a:spcAft>
                <a:buChar char="••"/>
              </a:pPr>
              <a:r>
                <a:rPr lang="el-GR" sz="1300" dirty="0">
                  <a:hlinkClick r:id="rId9" action="ppaction://hlinksldjump"/>
                </a:rPr>
                <a:t>Ασθένεια / Πένθος</a:t>
              </a:r>
              <a:endParaRPr lang="en-GB" sz="1300" kern="1200" noProof="0" dirty="0"/>
            </a:p>
          </p:txBody>
        </p:sp>
      </p:grpSp>
      <p:grpSp>
        <p:nvGrpSpPr>
          <p:cNvPr id="5" name="Group 4"/>
          <p:cNvGrpSpPr/>
          <p:nvPr/>
        </p:nvGrpSpPr>
        <p:grpSpPr>
          <a:xfrm>
            <a:off x="1599329" y="2301945"/>
            <a:ext cx="2954383" cy="472320"/>
            <a:chOff x="190977" y="3601106"/>
            <a:chExt cx="2673687" cy="472320"/>
          </a:xfrm>
        </p:grpSpPr>
        <p:sp>
          <p:nvSpPr>
            <p:cNvPr id="7" name="Rounded Rectangle 6"/>
            <p:cNvSpPr/>
            <p:nvPr/>
          </p:nvSpPr>
          <p:spPr>
            <a:xfrm>
              <a:off x="190977" y="3601106"/>
              <a:ext cx="2673687" cy="472320"/>
            </a:xfrm>
            <a:prstGeom prst="roundRect">
              <a:avLst/>
            </a:prstGeom>
            <a:solidFill>
              <a:schemeClr val="accent6">
                <a:lumMod val="75000"/>
              </a:schemeClr>
            </a:solidFill>
            <a:ln>
              <a:solidFill>
                <a:schemeClr val="tx2"/>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Rounded Rectangle 6"/>
            <p:cNvSpPr txBox="1"/>
            <p:nvPr/>
          </p:nvSpPr>
          <p:spPr>
            <a:xfrm>
              <a:off x="214034" y="3624163"/>
              <a:ext cx="2627573"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059" tIns="0" rIns="101059" bIns="0" numCol="1" spcCol="1270" anchor="ctr" anchorCtr="0">
              <a:noAutofit/>
            </a:bodyPr>
            <a:lstStyle/>
            <a:p>
              <a:pPr lvl="0" algn="l" defTabSz="711200">
                <a:lnSpc>
                  <a:spcPct val="90000"/>
                </a:lnSpc>
                <a:spcBef>
                  <a:spcPct val="0"/>
                </a:spcBef>
                <a:spcAft>
                  <a:spcPct val="35000"/>
                </a:spcAft>
              </a:pPr>
              <a:r>
                <a:rPr lang="el-GR" sz="1600" dirty="0">
                  <a:hlinkClick r:id="rId10" action="ppaction://hlinksldjump"/>
                </a:rPr>
                <a:t>Π</a:t>
              </a:r>
              <a:r>
                <a:rPr lang="el-GR" sz="1600" kern="1200" noProof="0" dirty="0" err="1">
                  <a:hlinkClick r:id="rId10" action="ppaction://hlinksldjump"/>
                </a:rPr>
                <a:t>αράγοντες</a:t>
              </a:r>
              <a:r>
                <a:rPr lang="el-GR" sz="1600" kern="1200" noProof="0" dirty="0">
                  <a:hlinkClick r:id="rId10" action="ppaction://hlinksldjump"/>
                </a:rPr>
                <a:t> </a:t>
              </a:r>
              <a:r>
                <a:rPr lang="el-GR" sz="1600" kern="1200" noProof="0" dirty="0" smtClean="0">
                  <a:hlinkClick r:id="rId10" action="ppaction://hlinksldjump"/>
                </a:rPr>
                <a:t>ΨΚΚ κινδύνων </a:t>
              </a:r>
              <a:r>
                <a:rPr lang="el-GR" sz="1600" kern="1200" noProof="0" dirty="0">
                  <a:hlinkClick r:id="rId10" action="ppaction://hlinksldjump"/>
                </a:rPr>
                <a:t>εκτός εργασίας</a:t>
              </a:r>
              <a:endParaRPr lang="en-GB" sz="1600" kern="1200" noProof="0" dirty="0"/>
            </a:p>
          </p:txBody>
        </p:sp>
      </p:grpSp>
      <p:sp>
        <p:nvSpPr>
          <p:cNvPr id="13" name="6 - TextBox"/>
          <p:cNvSpPr txBox="1"/>
          <p:nvPr/>
        </p:nvSpPr>
        <p:spPr>
          <a:xfrm>
            <a:off x="0" y="0"/>
            <a:ext cx="5675375" cy="400110"/>
          </a:xfrm>
          <a:prstGeom prst="rect">
            <a:avLst/>
          </a:prstGeom>
          <a:solidFill>
            <a:schemeClr val="accent6">
              <a:lumMod val="75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000" b="1" dirty="0">
                <a:solidFill>
                  <a:srgbClr val="7030A0"/>
                </a:solidFill>
              </a:rPr>
              <a:t>Η ασφάλεια και η υγεία στους χώρους εργασίας μας αφορά όλους. </a:t>
            </a:r>
            <a:br>
              <a:rPr lang="el-GR" sz="1000" b="1" dirty="0">
                <a:solidFill>
                  <a:srgbClr val="7030A0"/>
                </a:solidFill>
              </a:rPr>
            </a:br>
            <a:r>
              <a:rPr lang="el-GR" sz="1000" b="1" dirty="0">
                <a:solidFill>
                  <a:srgbClr val="7030A0"/>
                </a:solidFill>
              </a:rPr>
              <a:t>Οφέλη για εσένα προσωπικά. Οφέλη για τις επιχειρήσεις.</a:t>
            </a:r>
          </a:p>
        </p:txBody>
      </p:sp>
    </p:spTree>
    <p:extLst>
      <p:ext uri="{BB962C8B-B14F-4D97-AF65-F5344CB8AC3E}">
        <p14:creationId xmlns:p14="http://schemas.microsoft.com/office/powerpoint/2010/main" xmlns="" val="1731311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410326" y="2513027"/>
            <a:ext cx="4805674" cy="4799674"/>
          </a:xfrm>
          <a:prstGeom prst="rect">
            <a:avLst/>
          </a:prstGeom>
        </p:spPr>
      </p:pic>
      <p:sp>
        <p:nvSpPr>
          <p:cNvPr id="2" name="Title 1"/>
          <p:cNvSpPr>
            <a:spLocks noGrp="1"/>
          </p:cNvSpPr>
          <p:nvPr>
            <p:ph type="title"/>
          </p:nvPr>
        </p:nvSpPr>
        <p:spPr/>
        <p:txBody>
          <a:bodyPr/>
          <a:lstStyle/>
          <a:p>
            <a:r>
              <a:rPr lang="el-GR" dirty="0"/>
              <a:t>Παράγοντες κινδύνου για τη δημιουργία άγχους εκτός εργασίας</a:t>
            </a:r>
            <a:endParaRPr lang="en-GB" noProof="0" dirty="0"/>
          </a:p>
        </p:txBody>
      </p:sp>
      <p:sp>
        <p:nvSpPr>
          <p:cNvPr id="3" name="Content Placeholder 2"/>
          <p:cNvSpPr>
            <a:spLocks noGrp="1"/>
          </p:cNvSpPr>
          <p:nvPr>
            <p:ph sz="half" idx="1"/>
          </p:nvPr>
        </p:nvSpPr>
        <p:spPr>
          <a:xfrm>
            <a:off x="391886" y="2081349"/>
            <a:ext cx="6792685" cy="1480458"/>
          </a:xfrm>
        </p:spPr>
        <p:txBody>
          <a:bodyPr>
            <a:noAutofit/>
          </a:bodyPr>
          <a:lstStyle/>
          <a:p>
            <a:r>
              <a:rPr lang="el-GR" sz="1200" dirty="0"/>
              <a:t>Όλες οι απαιτήσεις της ζωής ανταγωνίζονται για την προσοχή μας. Οι άνθρωποι μπορούν να αντεπεξέρχονται σε πολλές απαιτήσεις στη δουλειά τους ή μπορούν να ανταποκρίνονται στην εργασία παρόλο που υπάρχουν πολλές απαιτήσεις στο σπίτι. Αλλά μερικές φορές φτάνουν στα όριά τους. Πρέπει, λοιπόν, να κατανοούμε τους πολλούς διαφορετικούς τρόπους με τους οποίους οι απαιτήσεις στην εργασία και στο σπίτι μπορούν να συμβάλουν στη δημιουργία άγχους. Ενδεχομένως η τελική αιτία ή το τελικό έναυσμα να είναι επουσιώδη, και μπορεί να λάβουν χώρα είτε στην εργασία είτε στο σπίτι, αλλά οι συνέπειες είναι δυνατόν να είναι σοβαρές τόσο για την επαγγελματική όσο και για την ιδιωτική ζωή. </a:t>
            </a:r>
            <a:endParaRPr lang="en-US" sz="1200" dirty="0"/>
          </a:p>
        </p:txBody>
      </p:sp>
      <p:sp>
        <p:nvSpPr>
          <p:cNvPr id="8" name="Content Placeholder 2"/>
          <p:cNvSpPr txBox="1">
            <a:spLocks/>
          </p:cNvSpPr>
          <p:nvPr/>
        </p:nvSpPr>
        <p:spPr>
          <a:xfrm>
            <a:off x="355600" y="997549"/>
            <a:ext cx="10363200" cy="1199914"/>
          </a:xfrm>
          <a:prstGeom prst="rect">
            <a:avLst/>
          </a:prstGeom>
        </p:spPr>
        <p:txBody>
          <a:bodyPr vert="horz" lIns="91440" tIns="45720" rIns="91440" bIns="45720" rtlCol="0" anchor="t" anchorCtr="0">
            <a:normAutofit fontScale="70000" lnSpcReduction="20000"/>
          </a:bodyPr>
          <a:lstStyle/>
          <a:p>
            <a:pPr marL="251994" marR="0" lvl="0" indent="-251994" algn="l" defTabSz="457189" rtl="0" eaLnBrk="1" fontAlgn="auto" latinLnBrk="0" hangingPunct="1">
              <a:lnSpc>
                <a:spcPct val="100000"/>
              </a:lnSpc>
              <a:spcBef>
                <a:spcPts val="600"/>
              </a:spcBef>
              <a:spcAft>
                <a:spcPts val="0"/>
              </a:spcAft>
              <a:buClr>
                <a:schemeClr val="tx2"/>
              </a:buClr>
              <a:buSzTx/>
              <a:buFont typeface="Wingdings" pitchFamily="2" charset="2"/>
              <a:buChar char="§"/>
              <a:tabLst/>
              <a:defRPr/>
            </a:pPr>
            <a:r>
              <a:rPr kumimoji="0" lang="el-GR" sz="1700" b="1" i="0" u="none" strike="noStrike" kern="1200" cap="none" spc="0" normalizeH="0" baseline="0" noProof="0" dirty="0">
                <a:ln>
                  <a:noFill/>
                </a:ln>
                <a:solidFill>
                  <a:schemeClr val="tx2"/>
                </a:solidFill>
                <a:effectLst/>
                <a:uLnTx/>
                <a:uFillTx/>
                <a:latin typeface="+mn-lt"/>
                <a:ea typeface="+mn-ea"/>
                <a:cs typeface="+mn-cs"/>
              </a:rPr>
              <a:t>Οι εργοδότες δεν έχουν έλεγχο της ζωής των εργαζομένων τους μακριά από το περιβάλλον εργασίας. Ωστόσο, πρέπει να λαμβάνουν υπόψη μη εργασιακούς παράγοντες, καθώς αυτοί είναι δυνατόν να μειώσουν την απόδοση ενός εργαζομένου στην εργασία. Παρόλο που δεν έχει αντίστοιχη νομική υποχρέωση, ο εργοδότης μπορεί μερικές φορές να βοηθήσει, έστω και μόνο ακούγοντας με συμπάθεια τα προβλήματα του εργαζομένου. Άλλοι εργοδότες μπορεί να είναι σε θέση να παράσχουν θετικότερη βοήθεια, επιφέροντας για παράδειγμα βραχυπρόθεσμες αλλαγές στις απαιτήσεις ή τις υποχρεώσεις εργασίας του συγκεκριμένου ατόμου. Μερικοί εργοδότες έχουν βοηθήσει εργαζομένους τους να βρουν υποστήριξη ή συμβουλευτικές υπηρεσίες, ώστε να μπορέσουν να εργαστούν πάλι αποδοτικά. </a:t>
            </a:r>
          </a:p>
          <a:p>
            <a:pPr marL="611985" marR="0" lvl="2" indent="-179996" algn="l" defTabSz="457189" rtl="0" eaLnBrk="1" fontAlgn="auto" latinLnBrk="0" hangingPunct="1">
              <a:lnSpc>
                <a:spcPct val="110000"/>
              </a:lnSpc>
              <a:spcBef>
                <a:spcPts val="0"/>
              </a:spcBef>
              <a:spcAft>
                <a:spcPts val="0"/>
              </a:spcAft>
              <a:buClrTx/>
              <a:buSzTx/>
              <a:buFont typeface="Arial" pitchFamily="34" charset="0"/>
              <a:buChar char="−"/>
              <a:tabLst/>
              <a:defRPr/>
            </a:pPr>
            <a:endParaRPr kumimoji="0" lang="en-GB" sz="17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Content Placeholder 2"/>
          <p:cNvSpPr txBox="1">
            <a:spLocks/>
          </p:cNvSpPr>
          <p:nvPr/>
        </p:nvSpPr>
        <p:spPr>
          <a:xfrm>
            <a:off x="660397" y="3634378"/>
            <a:ext cx="10305143" cy="2685144"/>
          </a:xfrm>
          <a:prstGeom prst="rect">
            <a:avLst/>
          </a:prstGeom>
        </p:spPr>
        <p:txBody>
          <a:bodyPr vert="horz" lIns="91440" tIns="45720" rIns="91440" bIns="45720" rtlCol="0" anchor="t" anchorCtr="0">
            <a:noAutofit/>
          </a:bodyPr>
          <a:lstStyle/>
          <a:p>
            <a:pPr marL="251994" marR="0" lvl="0" indent="-251994" algn="l" defTabSz="457189" rtl="0" eaLnBrk="1" fontAlgn="auto" latinLnBrk="0" hangingPunct="1">
              <a:lnSpc>
                <a:spcPct val="100000"/>
              </a:lnSpc>
              <a:spcBef>
                <a:spcPts val="600"/>
              </a:spcBef>
              <a:spcAft>
                <a:spcPts val="0"/>
              </a:spcAft>
              <a:buClr>
                <a:schemeClr val="tx2"/>
              </a:buClr>
              <a:buSzTx/>
              <a:buFont typeface="Wingdings" pitchFamily="2" charset="2"/>
              <a:buChar char="§"/>
              <a:tabLst/>
              <a:defRPr/>
            </a:pPr>
            <a:endParaRPr kumimoji="0" lang="el-GR" sz="1200" b="1" i="0" u="none" strike="noStrike" kern="1200" cap="none" spc="0" normalizeH="0" baseline="0" noProof="0" dirty="0">
              <a:ln>
                <a:noFill/>
              </a:ln>
              <a:solidFill>
                <a:schemeClr val="tx2"/>
              </a:solidFill>
              <a:effectLst/>
              <a:uLnTx/>
              <a:uFillTx/>
              <a:latin typeface="+mn-lt"/>
              <a:ea typeface="+mn-ea"/>
              <a:cs typeface="+mn-cs"/>
            </a:endParaRPr>
          </a:p>
          <a:p>
            <a:pPr marL="431989" marR="0" lvl="1" indent="-179996" algn="l" defTabSz="457189" rtl="0" eaLnBrk="1" fontAlgn="auto" latinLnBrk="0" hangingPunct="1">
              <a:lnSpc>
                <a:spcPct val="100000"/>
              </a:lnSpc>
              <a:spcBef>
                <a:spcPts val="0"/>
              </a:spcBef>
              <a:spcAft>
                <a:spcPts val="0"/>
              </a:spcAft>
              <a:buClrTx/>
              <a:buSzTx/>
              <a:buFont typeface="Arial" pitchFamily="34" charset="0"/>
              <a:buChar char="•"/>
              <a:tabLst/>
              <a:defRPr/>
            </a:pPr>
            <a:r>
              <a:rPr kumimoji="0" lang="en-GB" sz="1200" b="1" i="0" u="none" strike="noStrike" kern="1200" cap="none" spc="0" normalizeH="0" baseline="0" noProof="0" dirty="0" err="1">
                <a:ln>
                  <a:noFill/>
                </a:ln>
                <a:solidFill>
                  <a:schemeClr val="tx1"/>
                </a:solidFill>
                <a:effectLst/>
                <a:uLnTx/>
                <a:uFillTx/>
                <a:latin typeface="+mn-lt"/>
                <a:ea typeface="+mn-ea"/>
                <a:cs typeface="+mn-cs"/>
              </a:rPr>
              <a:t>Ισορροπία</a:t>
            </a:r>
            <a:r>
              <a:rPr kumimoji="0" lang="en-GB" sz="1200" b="1" i="0" u="none" strike="noStrike" kern="1200" cap="none" spc="0" normalizeH="0" baseline="0" noProof="0" dirty="0">
                <a:ln>
                  <a:noFill/>
                </a:ln>
                <a:solidFill>
                  <a:schemeClr val="tx1"/>
                </a:solidFill>
                <a:effectLst/>
                <a:uLnTx/>
                <a:uFillTx/>
                <a:latin typeface="+mn-lt"/>
                <a:ea typeface="+mn-ea"/>
                <a:cs typeface="+mn-cs"/>
              </a:rPr>
              <a:t> </a:t>
            </a:r>
            <a:r>
              <a:rPr kumimoji="0" lang="en-GB" sz="1200" b="1" i="0" u="none" strike="noStrike" kern="1200" cap="none" spc="0" normalizeH="0" baseline="0" noProof="0" dirty="0" err="1">
                <a:ln>
                  <a:noFill/>
                </a:ln>
                <a:solidFill>
                  <a:schemeClr val="tx1"/>
                </a:solidFill>
                <a:effectLst/>
                <a:uLnTx/>
                <a:uFillTx/>
                <a:latin typeface="+mn-lt"/>
                <a:ea typeface="+mn-ea"/>
                <a:cs typeface="+mn-cs"/>
              </a:rPr>
              <a:t>εργασίας</a:t>
            </a:r>
            <a:r>
              <a:rPr kumimoji="0" lang="en-GB" sz="1200" b="1" i="0" u="none" strike="noStrike" kern="1200" cap="none" spc="0" normalizeH="0" baseline="0" noProof="0" dirty="0">
                <a:ln>
                  <a:noFill/>
                </a:ln>
                <a:solidFill>
                  <a:schemeClr val="tx1"/>
                </a:solidFill>
                <a:effectLst/>
                <a:uLnTx/>
                <a:uFillTx/>
                <a:latin typeface="+mn-lt"/>
                <a:ea typeface="+mn-ea"/>
                <a:cs typeface="+mn-cs"/>
              </a:rPr>
              <a:t> - </a:t>
            </a:r>
            <a:r>
              <a:rPr kumimoji="0" lang="en-GB" sz="1200" b="1" i="0" u="none" strike="noStrike" kern="1200" cap="none" spc="0" normalizeH="0" baseline="0" noProof="0" dirty="0" err="1">
                <a:ln>
                  <a:noFill/>
                </a:ln>
                <a:solidFill>
                  <a:schemeClr val="tx1"/>
                </a:solidFill>
                <a:effectLst/>
                <a:uLnTx/>
                <a:uFillTx/>
                <a:latin typeface="+mn-lt"/>
                <a:ea typeface="+mn-ea"/>
                <a:cs typeface="+mn-cs"/>
              </a:rPr>
              <a:t>προσωπικής</a:t>
            </a:r>
            <a:r>
              <a:rPr kumimoji="0" lang="en-GB" sz="1200" b="1" i="0" u="none" strike="noStrike" kern="1200" cap="none" spc="0" normalizeH="0" baseline="0" noProof="0" dirty="0">
                <a:ln>
                  <a:noFill/>
                </a:ln>
                <a:solidFill>
                  <a:schemeClr val="tx1"/>
                </a:solidFill>
                <a:effectLst/>
                <a:uLnTx/>
                <a:uFillTx/>
                <a:latin typeface="+mn-lt"/>
                <a:ea typeface="+mn-ea"/>
                <a:cs typeface="+mn-cs"/>
              </a:rPr>
              <a:t> </a:t>
            </a:r>
            <a:r>
              <a:rPr kumimoji="0" lang="en-GB" sz="1200" b="1" i="0" u="none" strike="noStrike" kern="1200" cap="none" spc="0" normalizeH="0" baseline="0" noProof="0" dirty="0" err="1">
                <a:ln>
                  <a:noFill/>
                </a:ln>
                <a:solidFill>
                  <a:schemeClr val="tx1"/>
                </a:solidFill>
                <a:effectLst/>
                <a:uLnTx/>
                <a:uFillTx/>
                <a:latin typeface="+mn-lt"/>
                <a:ea typeface="+mn-ea"/>
                <a:cs typeface="+mn-cs"/>
              </a:rPr>
              <a:t>ζωής</a:t>
            </a:r>
            <a:r>
              <a:rPr kumimoji="0" lang="en-GB" sz="1200" b="1" i="0" u="none" strike="noStrike" kern="1200" cap="none" spc="0" normalizeH="0" baseline="0" noProof="0" dirty="0">
                <a:ln>
                  <a:noFill/>
                </a:ln>
                <a:solidFill>
                  <a:schemeClr val="tx1"/>
                </a:solidFill>
                <a:effectLst/>
                <a:uLnTx/>
                <a:uFillTx/>
                <a:latin typeface="+mn-lt"/>
                <a:ea typeface="+mn-ea"/>
                <a:cs typeface="+mn-cs"/>
              </a:rPr>
              <a:t> </a:t>
            </a:r>
            <a:endParaRPr kumimoji="0" lang="en-US" sz="1200" b="1" i="0" u="none" strike="noStrike" kern="1200" cap="none" spc="0" normalizeH="0" baseline="0" noProof="0" dirty="0">
              <a:ln>
                <a:noFill/>
              </a:ln>
              <a:solidFill>
                <a:schemeClr val="tx1"/>
              </a:solidFill>
              <a:effectLst/>
              <a:uLnTx/>
              <a:uFillTx/>
              <a:latin typeface="+mn-lt"/>
              <a:ea typeface="+mn-ea"/>
              <a:cs typeface="+mn-cs"/>
            </a:endParaRPr>
          </a:p>
          <a:p>
            <a:pPr marL="431989" marR="0" lvl="1" indent="-179996" algn="l" defTabSz="457189" rtl="0" eaLnBrk="1" fontAlgn="auto" latinLnBrk="0" hangingPunct="1">
              <a:lnSpc>
                <a:spcPct val="100000"/>
              </a:lnSpc>
              <a:spcBef>
                <a:spcPts val="0"/>
              </a:spcBef>
              <a:spcAft>
                <a:spcPts val="0"/>
              </a:spcAft>
              <a:buClrTx/>
              <a:buSzTx/>
              <a:buFont typeface="Arial" pitchFamily="34" charset="0"/>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	- </a:t>
            </a:r>
            <a:r>
              <a:rPr kumimoji="0" lang="el-GR" sz="1200" b="0" i="0" u="none" strike="noStrike" kern="1200" cap="none" spc="0" normalizeH="0" baseline="0" noProof="0" dirty="0">
                <a:ln>
                  <a:noFill/>
                </a:ln>
                <a:solidFill>
                  <a:schemeClr val="tx1"/>
                </a:solidFill>
                <a:effectLst/>
                <a:uLnTx/>
                <a:uFillTx/>
                <a:latin typeface="+mn-lt"/>
                <a:ea typeface="+mn-ea"/>
                <a:cs typeface="+mn-cs"/>
              </a:rPr>
              <a:t>Συνδυάζοντας τις απαιτήσεις της επαγγελματικής και της ιδιωτικής ζωής</a:t>
            </a:r>
          </a:p>
          <a:p>
            <a:pPr marL="431989" marR="0" lvl="1" indent="-179996" algn="l" defTabSz="457189" rtl="0" eaLnBrk="1" fontAlgn="auto" latinLnBrk="0" hangingPunct="1">
              <a:lnSpc>
                <a:spcPct val="100000"/>
              </a:lnSpc>
              <a:spcBef>
                <a:spcPts val="0"/>
              </a:spcBef>
              <a:spcAft>
                <a:spcPts val="0"/>
              </a:spcAft>
              <a:buClrTx/>
              <a:buSzTx/>
              <a:buFont typeface="Arial" pitchFamily="34" charset="0"/>
              <a:buChar char="•"/>
              <a:tabLst/>
              <a:defRPr/>
            </a:pPr>
            <a:r>
              <a:rPr kumimoji="0" lang="en-GB" sz="1200" b="1" i="0" u="none" strike="noStrike" kern="1200" cap="none" spc="0" normalizeH="0" baseline="0" noProof="0" dirty="0" err="1">
                <a:ln>
                  <a:noFill/>
                </a:ln>
                <a:solidFill>
                  <a:schemeClr val="tx1"/>
                </a:solidFill>
                <a:effectLst/>
                <a:uLnTx/>
                <a:uFillTx/>
                <a:latin typeface="+mn-lt"/>
                <a:ea typeface="+mn-ea"/>
                <a:cs typeface="+mn-cs"/>
              </a:rPr>
              <a:t>Σημαντικά</a:t>
            </a:r>
            <a:r>
              <a:rPr kumimoji="0" lang="en-GB" sz="1200" b="1" i="0" u="none" strike="noStrike" kern="1200" cap="none" spc="0" normalizeH="0" baseline="0" noProof="0" dirty="0">
                <a:ln>
                  <a:noFill/>
                </a:ln>
                <a:solidFill>
                  <a:schemeClr val="tx1"/>
                </a:solidFill>
                <a:effectLst/>
                <a:uLnTx/>
                <a:uFillTx/>
                <a:latin typeface="+mn-lt"/>
                <a:ea typeface="+mn-ea"/>
                <a:cs typeface="+mn-cs"/>
              </a:rPr>
              <a:t> </a:t>
            </a:r>
            <a:r>
              <a:rPr kumimoji="0" lang="en-GB" sz="1200" b="1" i="0" u="none" strike="noStrike" kern="1200" cap="none" spc="0" normalizeH="0" baseline="0" noProof="0" dirty="0" err="1">
                <a:ln>
                  <a:noFill/>
                </a:ln>
                <a:solidFill>
                  <a:schemeClr val="tx1"/>
                </a:solidFill>
                <a:effectLst/>
                <a:uLnTx/>
                <a:uFillTx/>
                <a:latin typeface="+mn-lt"/>
                <a:ea typeface="+mn-ea"/>
                <a:cs typeface="+mn-cs"/>
              </a:rPr>
              <a:t>γεγονότα</a:t>
            </a:r>
            <a:r>
              <a:rPr kumimoji="0" lang="en-GB" sz="1200" b="1" i="0" u="none" strike="noStrike" kern="1200" cap="none" spc="0" normalizeH="0" baseline="0" noProof="0" dirty="0">
                <a:ln>
                  <a:noFill/>
                </a:ln>
                <a:solidFill>
                  <a:schemeClr val="tx1"/>
                </a:solidFill>
                <a:effectLst/>
                <a:uLnTx/>
                <a:uFillTx/>
                <a:latin typeface="+mn-lt"/>
                <a:ea typeface="+mn-ea"/>
                <a:cs typeface="+mn-cs"/>
              </a:rPr>
              <a:t> </a:t>
            </a:r>
            <a:r>
              <a:rPr kumimoji="0" lang="en-GB" sz="1200" b="1" i="0" u="none" strike="noStrike" kern="1200" cap="none" spc="0" normalizeH="0" baseline="0" noProof="0" dirty="0" err="1">
                <a:ln>
                  <a:noFill/>
                </a:ln>
                <a:solidFill>
                  <a:schemeClr val="tx1"/>
                </a:solidFill>
                <a:effectLst/>
                <a:uLnTx/>
                <a:uFillTx/>
                <a:latin typeface="+mn-lt"/>
                <a:ea typeface="+mn-ea"/>
                <a:cs typeface="+mn-cs"/>
              </a:rPr>
              <a:t>της</a:t>
            </a:r>
            <a:r>
              <a:rPr kumimoji="0" lang="en-GB" sz="1200" b="1" i="0" u="none" strike="noStrike" kern="1200" cap="none" spc="0" normalizeH="0" baseline="0" noProof="0" dirty="0">
                <a:ln>
                  <a:noFill/>
                </a:ln>
                <a:solidFill>
                  <a:schemeClr val="tx1"/>
                </a:solidFill>
                <a:effectLst/>
                <a:uLnTx/>
                <a:uFillTx/>
                <a:latin typeface="+mn-lt"/>
                <a:ea typeface="+mn-ea"/>
                <a:cs typeface="+mn-cs"/>
              </a:rPr>
              <a:t> </a:t>
            </a:r>
            <a:r>
              <a:rPr kumimoji="0" lang="en-GB" sz="1200" b="1" i="0" u="none" strike="noStrike" kern="1200" cap="none" spc="0" normalizeH="0" baseline="0" noProof="0" dirty="0" err="1">
                <a:ln>
                  <a:noFill/>
                </a:ln>
                <a:solidFill>
                  <a:schemeClr val="tx1"/>
                </a:solidFill>
                <a:effectLst/>
                <a:uLnTx/>
                <a:uFillTx/>
                <a:latin typeface="+mn-lt"/>
                <a:ea typeface="+mn-ea"/>
                <a:cs typeface="+mn-cs"/>
              </a:rPr>
              <a:t>προσωπικής</a:t>
            </a:r>
            <a:r>
              <a:rPr kumimoji="0" lang="en-GB" sz="1200" b="1" i="0" u="none" strike="noStrike" kern="1200" cap="none" spc="0" normalizeH="0" baseline="0" noProof="0" dirty="0">
                <a:ln>
                  <a:noFill/>
                </a:ln>
                <a:solidFill>
                  <a:schemeClr val="tx1"/>
                </a:solidFill>
                <a:effectLst/>
                <a:uLnTx/>
                <a:uFillTx/>
                <a:latin typeface="+mn-lt"/>
                <a:ea typeface="+mn-ea"/>
                <a:cs typeface="+mn-cs"/>
              </a:rPr>
              <a:t> </a:t>
            </a:r>
            <a:r>
              <a:rPr kumimoji="0" lang="en-GB" sz="1200" b="1" i="0" u="none" strike="noStrike" kern="1200" cap="none" spc="0" normalizeH="0" baseline="0" noProof="0" dirty="0" err="1">
                <a:ln>
                  <a:noFill/>
                </a:ln>
                <a:solidFill>
                  <a:schemeClr val="tx1"/>
                </a:solidFill>
                <a:effectLst/>
                <a:uLnTx/>
                <a:uFillTx/>
                <a:latin typeface="+mn-lt"/>
                <a:ea typeface="+mn-ea"/>
                <a:cs typeface="+mn-cs"/>
              </a:rPr>
              <a:t>ζωής</a:t>
            </a:r>
            <a:endParaRPr kumimoji="0" lang="el-GR" sz="1200" b="1" i="0" u="none" strike="noStrike" kern="1200" cap="none" spc="0" normalizeH="0" baseline="0" noProof="0" dirty="0">
              <a:ln>
                <a:noFill/>
              </a:ln>
              <a:solidFill>
                <a:schemeClr val="tx1"/>
              </a:solidFill>
              <a:effectLst/>
              <a:uLnTx/>
              <a:uFillTx/>
              <a:latin typeface="+mn-lt"/>
              <a:ea typeface="+mn-ea"/>
              <a:cs typeface="+mn-cs"/>
            </a:endParaRPr>
          </a:p>
          <a:p>
            <a:pPr marL="431989" marR="0" lvl="1" indent="-179996" algn="l" defTabSz="457189" rtl="0" eaLnBrk="1" fontAlgn="auto" latinLnBrk="0" hangingPunct="1">
              <a:lnSpc>
                <a:spcPct val="100000"/>
              </a:lnSpc>
              <a:spcBef>
                <a:spcPts val="0"/>
              </a:spcBef>
              <a:spcAft>
                <a:spcPts val="0"/>
              </a:spcAft>
              <a:buClrTx/>
              <a:buSzTx/>
              <a:buFont typeface="Arial" pitchFamily="34" charset="0"/>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	- </a:t>
            </a:r>
            <a:r>
              <a:rPr kumimoji="0" lang="el-GR" sz="1200" b="0" i="0" u="none" strike="noStrike" kern="1200" cap="none" spc="0" normalizeH="0" baseline="0" noProof="0" dirty="0">
                <a:ln>
                  <a:noFill/>
                </a:ln>
                <a:solidFill>
                  <a:schemeClr val="tx1"/>
                </a:solidFill>
                <a:effectLst/>
                <a:uLnTx/>
                <a:uFillTx/>
                <a:latin typeface="+mn-lt"/>
                <a:ea typeface="+mn-ea"/>
                <a:cs typeface="+mn-cs"/>
              </a:rPr>
              <a:t>Γάμος, εγκυμοσύνη και φροντίδα παιδιών, διαζύγιο, μετακόμιση </a:t>
            </a:r>
          </a:p>
          <a:p>
            <a:pPr marL="431989" marR="0" lvl="1" indent="-179996" algn="l" defTabSz="457189" rtl="0" eaLnBrk="1" fontAlgn="auto" latinLnBrk="0" hangingPunct="1">
              <a:lnSpc>
                <a:spcPct val="100000"/>
              </a:lnSpc>
              <a:spcBef>
                <a:spcPts val="0"/>
              </a:spcBef>
              <a:spcAft>
                <a:spcPts val="0"/>
              </a:spcAft>
              <a:buClrTx/>
              <a:buSzTx/>
              <a:buFont typeface="Arial" pitchFamily="34" charset="0"/>
              <a:buChar char="•"/>
              <a:tabLst/>
              <a:defRPr/>
            </a:pPr>
            <a:r>
              <a:rPr kumimoji="0" lang="en-GB" sz="1200" b="1" i="0" u="none" strike="noStrike" kern="1200" cap="none" spc="0" normalizeH="0" baseline="0" noProof="0" dirty="0" err="1">
                <a:ln>
                  <a:noFill/>
                </a:ln>
                <a:solidFill>
                  <a:schemeClr val="tx1"/>
                </a:solidFill>
                <a:effectLst/>
                <a:uLnTx/>
                <a:uFillTx/>
                <a:latin typeface="+mn-lt"/>
                <a:ea typeface="+mn-ea"/>
                <a:cs typeface="+mn-cs"/>
              </a:rPr>
              <a:t>Προσωπικά</a:t>
            </a:r>
            <a:r>
              <a:rPr kumimoji="0" lang="en-GB" sz="1200" b="1" i="0" u="none" strike="noStrike" kern="1200" cap="none" spc="0" normalizeH="0" baseline="0" noProof="0" dirty="0">
                <a:ln>
                  <a:noFill/>
                </a:ln>
                <a:solidFill>
                  <a:schemeClr val="tx1"/>
                </a:solidFill>
                <a:effectLst/>
                <a:uLnTx/>
                <a:uFillTx/>
                <a:latin typeface="+mn-lt"/>
                <a:ea typeface="+mn-ea"/>
                <a:cs typeface="+mn-cs"/>
              </a:rPr>
              <a:t> </a:t>
            </a:r>
            <a:r>
              <a:rPr kumimoji="0" lang="en-GB" sz="1200" b="1" i="0" u="none" strike="noStrike" kern="1200" cap="none" spc="0" normalizeH="0" baseline="0" noProof="0" dirty="0" err="1">
                <a:ln>
                  <a:noFill/>
                </a:ln>
                <a:solidFill>
                  <a:schemeClr val="tx1"/>
                </a:solidFill>
                <a:effectLst/>
                <a:uLnTx/>
                <a:uFillTx/>
                <a:latin typeface="+mn-lt"/>
                <a:ea typeface="+mn-ea"/>
                <a:cs typeface="+mn-cs"/>
              </a:rPr>
              <a:t>και</a:t>
            </a:r>
            <a:r>
              <a:rPr kumimoji="0" lang="en-GB" sz="1200" b="1" i="0" u="none" strike="noStrike" kern="1200" cap="none" spc="0" normalizeH="0" baseline="0" noProof="0" dirty="0">
                <a:ln>
                  <a:noFill/>
                </a:ln>
                <a:solidFill>
                  <a:schemeClr val="tx1"/>
                </a:solidFill>
                <a:effectLst/>
                <a:uLnTx/>
                <a:uFillTx/>
                <a:latin typeface="+mn-lt"/>
                <a:ea typeface="+mn-ea"/>
                <a:cs typeface="+mn-cs"/>
              </a:rPr>
              <a:t> </a:t>
            </a:r>
            <a:r>
              <a:rPr kumimoji="0" lang="en-GB" sz="1200" b="1" i="0" u="none" strike="noStrike" kern="1200" cap="none" spc="0" normalizeH="0" baseline="0" noProof="0" dirty="0" err="1">
                <a:ln>
                  <a:noFill/>
                </a:ln>
                <a:solidFill>
                  <a:schemeClr val="tx1"/>
                </a:solidFill>
                <a:effectLst/>
                <a:uLnTx/>
                <a:uFillTx/>
                <a:latin typeface="+mn-lt"/>
                <a:ea typeface="+mn-ea"/>
                <a:cs typeface="+mn-cs"/>
              </a:rPr>
              <a:t>κοινωνικά</a:t>
            </a:r>
            <a:r>
              <a:rPr kumimoji="0" lang="en-GB" sz="1200" b="1" i="0" u="none" strike="noStrike" kern="1200" cap="none" spc="0" normalizeH="0" baseline="0" noProof="0" dirty="0">
                <a:ln>
                  <a:noFill/>
                </a:ln>
                <a:solidFill>
                  <a:schemeClr val="tx1"/>
                </a:solidFill>
                <a:effectLst/>
                <a:uLnTx/>
                <a:uFillTx/>
                <a:latin typeface="+mn-lt"/>
                <a:ea typeface="+mn-ea"/>
                <a:cs typeface="+mn-cs"/>
              </a:rPr>
              <a:t> </a:t>
            </a:r>
            <a:r>
              <a:rPr kumimoji="0" lang="en-GB" sz="1200" b="1" i="0" u="none" strike="noStrike" kern="1200" cap="none" spc="0" normalizeH="0" baseline="0" noProof="0" dirty="0" err="1">
                <a:ln>
                  <a:noFill/>
                </a:ln>
                <a:solidFill>
                  <a:schemeClr val="tx1"/>
                </a:solidFill>
                <a:effectLst/>
                <a:uLnTx/>
                <a:uFillTx/>
                <a:latin typeface="+mn-lt"/>
                <a:ea typeface="+mn-ea"/>
                <a:cs typeface="+mn-cs"/>
              </a:rPr>
              <a:t>ζητήματα</a:t>
            </a:r>
            <a:r>
              <a:rPr kumimoji="0" lang="en-GB" sz="1200" b="1" i="0" u="none" strike="noStrike" kern="1200" cap="none" spc="0" normalizeH="0" baseline="0" noProof="0" dirty="0">
                <a:ln>
                  <a:noFill/>
                </a:ln>
                <a:solidFill>
                  <a:schemeClr val="tx1"/>
                </a:solidFill>
                <a:effectLst/>
                <a:uLnTx/>
                <a:uFillTx/>
                <a:latin typeface="+mn-lt"/>
                <a:ea typeface="+mn-ea"/>
                <a:cs typeface="+mn-cs"/>
              </a:rPr>
              <a:t> </a:t>
            </a:r>
            <a:endParaRPr kumimoji="0" lang="el-GR" sz="1200" b="1" i="0" u="none" strike="noStrike" kern="1200" cap="none" spc="0" normalizeH="0" baseline="0" noProof="0" dirty="0">
              <a:ln>
                <a:noFill/>
              </a:ln>
              <a:solidFill>
                <a:schemeClr val="tx1"/>
              </a:solidFill>
              <a:effectLst/>
              <a:uLnTx/>
              <a:uFillTx/>
              <a:latin typeface="+mn-lt"/>
              <a:ea typeface="+mn-ea"/>
              <a:cs typeface="+mn-cs"/>
            </a:endParaRPr>
          </a:p>
          <a:p>
            <a:pPr marL="431989" marR="0" lvl="1" indent="-179996" algn="l" defTabSz="457189" rtl="0" eaLnBrk="1" fontAlgn="auto" latinLnBrk="0" hangingPunct="1">
              <a:lnSpc>
                <a:spcPct val="100000"/>
              </a:lnSpc>
              <a:spcBef>
                <a:spcPts val="0"/>
              </a:spcBef>
              <a:spcAft>
                <a:spcPts val="0"/>
              </a:spcAft>
              <a:buClrTx/>
              <a:buSzTx/>
              <a:buFont typeface="Arial" pitchFamily="34" charset="0"/>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	- </a:t>
            </a:r>
            <a:r>
              <a:rPr kumimoji="0" lang="el-GR" sz="1200" b="0" i="0" u="none" strike="noStrike" kern="1200" cap="none" spc="0" normalizeH="0" baseline="0" noProof="0" dirty="0">
                <a:ln>
                  <a:noFill/>
                </a:ln>
                <a:solidFill>
                  <a:schemeClr val="tx1"/>
                </a:solidFill>
                <a:effectLst/>
                <a:uLnTx/>
                <a:uFillTx/>
                <a:latin typeface="+mn-lt"/>
                <a:ea typeface="+mn-ea"/>
                <a:cs typeface="+mn-cs"/>
              </a:rPr>
              <a:t>Ζητήματα προσωπικού τρόπου ζωής, αλκοόλ και ναρκωτικά, συνθήκες διαβίωσης </a:t>
            </a:r>
          </a:p>
          <a:p>
            <a:pPr marL="431989" marR="0" lvl="1" indent="-179996" algn="l" defTabSz="457189" rtl="0" eaLnBrk="1" fontAlgn="auto" latinLnBrk="0" hangingPunct="1">
              <a:lnSpc>
                <a:spcPct val="100000"/>
              </a:lnSpc>
              <a:spcBef>
                <a:spcPts val="0"/>
              </a:spcBef>
              <a:spcAft>
                <a:spcPts val="0"/>
              </a:spcAft>
              <a:buClrTx/>
              <a:buSzTx/>
              <a:buFont typeface="Arial" pitchFamily="34" charset="0"/>
              <a:buChar char="•"/>
              <a:tabLst/>
              <a:defRPr/>
            </a:pPr>
            <a:r>
              <a:rPr kumimoji="0" lang="en-GB" sz="1200" b="1" i="0" u="none" strike="noStrike" kern="1200" cap="none" spc="0" normalizeH="0" baseline="0" noProof="0" dirty="0" err="1">
                <a:ln>
                  <a:noFill/>
                </a:ln>
                <a:solidFill>
                  <a:schemeClr val="tx1"/>
                </a:solidFill>
                <a:effectLst/>
                <a:uLnTx/>
                <a:uFillTx/>
                <a:latin typeface="+mn-lt"/>
                <a:ea typeface="+mn-ea"/>
                <a:cs typeface="+mn-cs"/>
              </a:rPr>
              <a:t>Σχέσεις</a:t>
            </a:r>
            <a:r>
              <a:rPr kumimoji="0" lang="en-GB" sz="1200" b="1" i="0" u="none" strike="noStrike" kern="1200" cap="none" spc="0" normalizeH="0" baseline="0" noProof="0" dirty="0">
                <a:ln>
                  <a:noFill/>
                </a:ln>
                <a:solidFill>
                  <a:schemeClr val="tx1"/>
                </a:solidFill>
                <a:effectLst/>
                <a:uLnTx/>
                <a:uFillTx/>
                <a:latin typeface="+mn-lt"/>
                <a:ea typeface="+mn-ea"/>
                <a:cs typeface="+mn-cs"/>
              </a:rPr>
              <a:t> </a:t>
            </a:r>
            <a:endParaRPr kumimoji="0" lang="el-GR" sz="1200" b="1" i="0" u="none" strike="noStrike" kern="1200" cap="none" spc="0" normalizeH="0" baseline="0" noProof="0" dirty="0">
              <a:ln>
                <a:noFill/>
              </a:ln>
              <a:solidFill>
                <a:schemeClr val="tx1"/>
              </a:solidFill>
              <a:effectLst/>
              <a:uLnTx/>
              <a:uFillTx/>
              <a:latin typeface="+mn-lt"/>
              <a:ea typeface="+mn-ea"/>
              <a:cs typeface="+mn-cs"/>
            </a:endParaRPr>
          </a:p>
          <a:p>
            <a:pPr marL="431989" marR="0" lvl="1" indent="-179996" algn="l" defTabSz="457189" rtl="0" eaLnBrk="1" fontAlgn="auto" latinLnBrk="0" hangingPunct="1">
              <a:lnSpc>
                <a:spcPct val="100000"/>
              </a:lnSpc>
              <a:spcBef>
                <a:spcPts val="0"/>
              </a:spcBef>
              <a:spcAft>
                <a:spcPts val="0"/>
              </a:spcAft>
              <a:buClrTx/>
              <a:buSzTx/>
              <a:buFont typeface="Arial" pitchFamily="34" charset="0"/>
              <a:buNone/>
              <a:tabLst/>
              <a:defRPr/>
            </a:pPr>
            <a:r>
              <a:rPr kumimoji="0" lang="en-GB" sz="1200" b="0" i="0" u="none" strike="noStrike" kern="1200" cap="none" spc="0" normalizeH="0" baseline="0" noProof="0" dirty="0">
                <a:ln>
                  <a:noFill/>
                </a:ln>
                <a:solidFill>
                  <a:schemeClr val="tx1"/>
                </a:solidFill>
                <a:effectLst/>
                <a:uLnTx/>
                <a:uFillTx/>
                <a:latin typeface="+mn-lt"/>
                <a:ea typeface="+mn-ea"/>
                <a:cs typeface="+mn-cs"/>
              </a:rPr>
              <a:t>	- </a:t>
            </a:r>
            <a:r>
              <a:rPr kumimoji="0" lang="en-GB" sz="1200" b="0" i="0" u="none" strike="noStrike" kern="1200" cap="none" spc="0" normalizeH="0" baseline="0" noProof="0" dirty="0" err="1">
                <a:ln>
                  <a:noFill/>
                </a:ln>
                <a:solidFill>
                  <a:schemeClr val="tx1"/>
                </a:solidFill>
                <a:effectLst/>
                <a:uLnTx/>
                <a:uFillTx/>
                <a:latin typeface="+mn-lt"/>
                <a:ea typeface="+mn-ea"/>
                <a:cs typeface="+mn-cs"/>
              </a:rPr>
              <a:t>Σύγκρουση</a:t>
            </a:r>
            <a:r>
              <a:rPr kumimoji="0" lang="en-GB" sz="1200" b="0" i="0" u="none" strike="noStrike" kern="1200" cap="none" spc="0" normalizeH="0" baseline="0" noProof="0" dirty="0">
                <a:ln>
                  <a:noFill/>
                </a:ln>
                <a:solidFill>
                  <a:schemeClr val="tx1"/>
                </a:solidFill>
                <a:effectLst/>
                <a:uLnTx/>
                <a:uFillTx/>
                <a:latin typeface="+mn-lt"/>
                <a:ea typeface="+mn-ea"/>
                <a:cs typeface="+mn-cs"/>
              </a:rPr>
              <a:t>, </a:t>
            </a:r>
            <a:r>
              <a:rPr kumimoji="0" lang="en-GB" sz="1200" b="0" i="0" u="none" strike="noStrike" kern="1200" cap="none" spc="0" normalizeH="0" baseline="0" noProof="0" dirty="0" err="1">
                <a:ln>
                  <a:noFill/>
                </a:ln>
                <a:solidFill>
                  <a:schemeClr val="tx1"/>
                </a:solidFill>
                <a:effectLst/>
                <a:uLnTx/>
                <a:uFillTx/>
                <a:latin typeface="+mn-lt"/>
                <a:ea typeface="+mn-ea"/>
                <a:cs typeface="+mn-cs"/>
              </a:rPr>
              <a:t>παρενόχληση</a:t>
            </a:r>
            <a:r>
              <a:rPr kumimoji="0" lang="en-GB" sz="1200" b="0" i="0" u="none" strike="noStrike" kern="1200" cap="none" spc="0" normalizeH="0" baseline="0" noProof="0" dirty="0">
                <a:ln>
                  <a:noFill/>
                </a:ln>
                <a:solidFill>
                  <a:schemeClr val="tx1"/>
                </a:solidFill>
                <a:effectLst/>
                <a:uLnTx/>
                <a:uFillTx/>
                <a:latin typeface="+mn-lt"/>
                <a:ea typeface="+mn-ea"/>
                <a:cs typeface="+mn-cs"/>
              </a:rPr>
              <a:t>, </a:t>
            </a:r>
            <a:r>
              <a:rPr kumimoji="0" lang="en-GB" sz="1200" b="0" i="0" u="none" strike="noStrike" kern="1200" cap="none" spc="0" normalizeH="0" baseline="0" noProof="0" dirty="0" err="1">
                <a:ln>
                  <a:noFill/>
                </a:ln>
                <a:solidFill>
                  <a:schemeClr val="tx1"/>
                </a:solidFill>
                <a:effectLst/>
                <a:uLnTx/>
                <a:uFillTx/>
                <a:latin typeface="+mn-lt"/>
                <a:ea typeface="+mn-ea"/>
                <a:cs typeface="+mn-cs"/>
              </a:rPr>
              <a:t>έλλειψη</a:t>
            </a:r>
            <a:r>
              <a:rPr kumimoji="0" lang="en-GB" sz="1200" b="0" i="0" u="none" strike="noStrike" kern="1200" cap="none" spc="0" normalizeH="0" baseline="0" noProof="0" dirty="0">
                <a:ln>
                  <a:noFill/>
                </a:ln>
                <a:solidFill>
                  <a:schemeClr val="tx1"/>
                </a:solidFill>
                <a:effectLst/>
                <a:uLnTx/>
                <a:uFillTx/>
                <a:latin typeface="+mn-lt"/>
                <a:ea typeface="+mn-ea"/>
                <a:cs typeface="+mn-cs"/>
              </a:rPr>
              <a:t> </a:t>
            </a:r>
            <a:r>
              <a:rPr kumimoji="0" lang="en-GB" sz="1200" b="0" i="0" u="none" strike="noStrike" kern="1200" cap="none" spc="0" normalizeH="0" baseline="0" noProof="0" dirty="0" err="1">
                <a:ln>
                  <a:noFill/>
                </a:ln>
                <a:solidFill>
                  <a:schemeClr val="tx1"/>
                </a:solidFill>
                <a:effectLst/>
                <a:uLnTx/>
                <a:uFillTx/>
                <a:latin typeface="+mn-lt"/>
                <a:ea typeface="+mn-ea"/>
                <a:cs typeface="+mn-cs"/>
              </a:rPr>
              <a:t>υποστήριξης</a:t>
            </a:r>
            <a:endParaRPr kumimoji="0" lang="el-GR" sz="1200" b="0" i="0" u="none" strike="noStrike" kern="1200" cap="none" spc="0" normalizeH="0" baseline="0" noProof="0" dirty="0">
              <a:ln>
                <a:noFill/>
              </a:ln>
              <a:solidFill>
                <a:schemeClr val="tx1"/>
              </a:solidFill>
              <a:effectLst/>
              <a:uLnTx/>
              <a:uFillTx/>
              <a:latin typeface="+mn-lt"/>
              <a:ea typeface="+mn-ea"/>
              <a:cs typeface="+mn-cs"/>
            </a:endParaRPr>
          </a:p>
          <a:p>
            <a:pPr marL="431989" marR="0" lvl="1" indent="-179996" algn="l" defTabSz="457189" rtl="0" eaLnBrk="1" fontAlgn="auto" latinLnBrk="0" hangingPunct="1">
              <a:lnSpc>
                <a:spcPct val="100000"/>
              </a:lnSpc>
              <a:spcBef>
                <a:spcPts val="0"/>
              </a:spcBef>
              <a:spcAft>
                <a:spcPts val="0"/>
              </a:spcAft>
              <a:buClrTx/>
              <a:buSzTx/>
              <a:buFont typeface="Arial" pitchFamily="34" charset="0"/>
              <a:buChar char="•"/>
              <a:tabLst/>
              <a:defRPr/>
            </a:pPr>
            <a:r>
              <a:rPr kumimoji="0" lang="en-GB" sz="1200" b="1" i="0" u="none" strike="noStrike" kern="1200" cap="none" spc="0" normalizeH="0" baseline="0" noProof="0" dirty="0" err="1">
                <a:ln>
                  <a:noFill/>
                </a:ln>
                <a:solidFill>
                  <a:schemeClr val="tx1"/>
                </a:solidFill>
                <a:effectLst/>
                <a:uLnTx/>
                <a:uFillTx/>
                <a:latin typeface="+mn-lt"/>
                <a:ea typeface="+mn-ea"/>
                <a:cs typeface="+mn-cs"/>
              </a:rPr>
              <a:t>Οικονομικά</a:t>
            </a:r>
            <a:r>
              <a:rPr kumimoji="0" lang="en-GB" sz="1200" b="1" i="0" u="none" strike="noStrike" kern="1200" cap="none" spc="0" normalizeH="0" baseline="0" noProof="0" dirty="0">
                <a:ln>
                  <a:noFill/>
                </a:ln>
                <a:solidFill>
                  <a:schemeClr val="tx1"/>
                </a:solidFill>
                <a:effectLst/>
                <a:uLnTx/>
                <a:uFillTx/>
                <a:latin typeface="+mn-lt"/>
                <a:ea typeface="+mn-ea"/>
                <a:cs typeface="+mn-cs"/>
              </a:rPr>
              <a:t> </a:t>
            </a:r>
            <a:r>
              <a:rPr kumimoji="0" lang="en-GB" sz="1200" b="1" i="0" u="none" strike="noStrike" kern="1200" cap="none" spc="0" normalizeH="0" baseline="0" noProof="0" dirty="0" err="1">
                <a:ln>
                  <a:noFill/>
                </a:ln>
                <a:solidFill>
                  <a:schemeClr val="tx1"/>
                </a:solidFill>
                <a:effectLst/>
                <a:uLnTx/>
                <a:uFillTx/>
                <a:latin typeface="+mn-lt"/>
                <a:ea typeface="+mn-ea"/>
                <a:cs typeface="+mn-cs"/>
              </a:rPr>
              <a:t>θέματα</a:t>
            </a:r>
            <a:endParaRPr kumimoji="0" lang="el-GR" sz="1200" b="1" i="0" u="none" strike="noStrike" kern="1200" cap="none" spc="0" normalizeH="0" baseline="0" noProof="0" dirty="0">
              <a:ln>
                <a:noFill/>
              </a:ln>
              <a:solidFill>
                <a:schemeClr val="tx1"/>
              </a:solidFill>
              <a:effectLst/>
              <a:uLnTx/>
              <a:uFillTx/>
              <a:latin typeface="+mn-lt"/>
              <a:ea typeface="+mn-ea"/>
              <a:cs typeface="+mn-cs"/>
            </a:endParaRPr>
          </a:p>
          <a:p>
            <a:pPr marL="431989" marR="0" lvl="1" indent="-179996" algn="l" defTabSz="457189" rtl="0" eaLnBrk="1" fontAlgn="auto" latinLnBrk="0" hangingPunct="1">
              <a:lnSpc>
                <a:spcPct val="100000"/>
              </a:lnSpc>
              <a:spcBef>
                <a:spcPts val="0"/>
              </a:spcBef>
              <a:spcAft>
                <a:spcPts val="0"/>
              </a:spcAft>
              <a:buClrTx/>
              <a:buSzTx/>
              <a:buFont typeface="Arial" pitchFamily="34" charset="0"/>
              <a:buNone/>
              <a:tabLst/>
              <a:defRPr/>
            </a:pPr>
            <a:r>
              <a:rPr kumimoji="0" lang="en-GB" sz="1200" b="0" i="0" u="none" strike="noStrike" kern="1200" cap="none" spc="0" normalizeH="0" baseline="0" noProof="0" dirty="0">
                <a:ln>
                  <a:noFill/>
                </a:ln>
                <a:solidFill>
                  <a:schemeClr val="tx1"/>
                </a:solidFill>
                <a:effectLst/>
                <a:uLnTx/>
                <a:uFillTx/>
                <a:latin typeface="+mn-lt"/>
                <a:ea typeface="+mn-ea"/>
                <a:cs typeface="+mn-cs"/>
              </a:rPr>
              <a:t>	- </a:t>
            </a:r>
            <a:r>
              <a:rPr kumimoji="0" lang="en-GB" sz="1200" b="0" i="0" u="none" strike="noStrike" kern="1200" cap="none" spc="0" normalizeH="0" baseline="0" noProof="0" dirty="0" err="1">
                <a:ln>
                  <a:noFill/>
                </a:ln>
                <a:solidFill>
                  <a:schemeClr val="tx1"/>
                </a:solidFill>
                <a:effectLst/>
                <a:uLnTx/>
                <a:uFillTx/>
                <a:latin typeface="+mn-lt"/>
                <a:ea typeface="+mn-ea"/>
                <a:cs typeface="+mn-cs"/>
              </a:rPr>
              <a:t>Χρέη</a:t>
            </a:r>
            <a:r>
              <a:rPr kumimoji="0" lang="en-GB" sz="1200" b="0" i="0" u="none" strike="noStrike" kern="1200" cap="none" spc="0" normalizeH="0" baseline="0" noProof="0" dirty="0">
                <a:ln>
                  <a:noFill/>
                </a:ln>
                <a:solidFill>
                  <a:schemeClr val="tx1"/>
                </a:solidFill>
                <a:effectLst/>
                <a:uLnTx/>
                <a:uFillTx/>
                <a:latin typeface="+mn-lt"/>
                <a:ea typeface="+mn-ea"/>
                <a:cs typeface="+mn-cs"/>
              </a:rPr>
              <a:t> ή </a:t>
            </a:r>
            <a:r>
              <a:rPr kumimoji="0" lang="en-GB" sz="1200" b="0" i="0" u="none" strike="noStrike" kern="1200" cap="none" spc="0" normalizeH="0" baseline="0" noProof="0" dirty="0" err="1">
                <a:ln>
                  <a:noFill/>
                </a:ln>
                <a:solidFill>
                  <a:schemeClr val="tx1"/>
                </a:solidFill>
                <a:effectLst/>
                <a:uLnTx/>
                <a:uFillTx/>
                <a:latin typeface="+mn-lt"/>
                <a:ea typeface="+mn-ea"/>
                <a:cs typeface="+mn-cs"/>
              </a:rPr>
              <a:t>οικονομικά</a:t>
            </a:r>
            <a:r>
              <a:rPr kumimoji="0" lang="en-GB" sz="1200" b="0" i="0" u="none" strike="noStrike" kern="1200" cap="none" spc="0" normalizeH="0" baseline="0" noProof="0" dirty="0">
                <a:ln>
                  <a:noFill/>
                </a:ln>
                <a:solidFill>
                  <a:schemeClr val="tx1"/>
                </a:solidFill>
                <a:effectLst/>
                <a:uLnTx/>
                <a:uFillTx/>
                <a:latin typeface="+mn-lt"/>
                <a:ea typeface="+mn-ea"/>
                <a:cs typeface="+mn-cs"/>
              </a:rPr>
              <a:t> </a:t>
            </a:r>
            <a:r>
              <a:rPr kumimoji="0" lang="en-GB" sz="1200" b="0" i="0" u="none" strike="noStrike" kern="1200" cap="none" spc="0" normalizeH="0" baseline="0" noProof="0" dirty="0" err="1">
                <a:ln>
                  <a:noFill/>
                </a:ln>
                <a:solidFill>
                  <a:schemeClr val="tx1"/>
                </a:solidFill>
                <a:effectLst/>
                <a:uLnTx/>
                <a:uFillTx/>
                <a:latin typeface="+mn-lt"/>
                <a:ea typeface="+mn-ea"/>
                <a:cs typeface="+mn-cs"/>
              </a:rPr>
              <a:t>προβλήματα</a:t>
            </a:r>
            <a:endParaRPr kumimoji="0" lang="el-GR" sz="1200" b="0" i="0" u="none" strike="noStrike" kern="1200" cap="none" spc="0" normalizeH="0" baseline="0" noProof="0" dirty="0">
              <a:ln>
                <a:noFill/>
              </a:ln>
              <a:solidFill>
                <a:schemeClr val="tx1"/>
              </a:solidFill>
              <a:effectLst/>
              <a:uLnTx/>
              <a:uFillTx/>
              <a:latin typeface="+mn-lt"/>
              <a:ea typeface="+mn-ea"/>
              <a:cs typeface="+mn-cs"/>
            </a:endParaRPr>
          </a:p>
          <a:p>
            <a:pPr marL="431989" marR="0" lvl="1" indent="-179996" algn="l" defTabSz="457189" rtl="0" eaLnBrk="1" fontAlgn="auto" latinLnBrk="0" hangingPunct="1">
              <a:lnSpc>
                <a:spcPct val="100000"/>
              </a:lnSpc>
              <a:spcBef>
                <a:spcPts val="0"/>
              </a:spcBef>
              <a:spcAft>
                <a:spcPts val="0"/>
              </a:spcAft>
              <a:buClrTx/>
              <a:buSzTx/>
              <a:buFont typeface="Arial" pitchFamily="34" charset="0"/>
              <a:buChar char="•"/>
              <a:tabLst/>
              <a:defRPr/>
            </a:pPr>
            <a:r>
              <a:rPr kumimoji="0" lang="en-GB" sz="1200" b="1" i="0" u="none" strike="noStrike" kern="1200" cap="none" spc="0" normalizeH="0" baseline="0" noProof="0" dirty="0" err="1">
                <a:ln>
                  <a:noFill/>
                </a:ln>
                <a:solidFill>
                  <a:schemeClr val="tx1"/>
                </a:solidFill>
                <a:effectLst/>
                <a:uLnTx/>
                <a:uFillTx/>
                <a:latin typeface="+mn-lt"/>
                <a:ea typeface="+mn-ea"/>
                <a:cs typeface="+mn-cs"/>
              </a:rPr>
              <a:t>Ασθένεια</a:t>
            </a:r>
            <a:r>
              <a:rPr kumimoji="0" lang="en-GB" sz="1200" b="1" i="0" u="none" strike="noStrike" kern="1200" cap="none" spc="0" normalizeH="0" baseline="0" noProof="0" dirty="0">
                <a:ln>
                  <a:noFill/>
                </a:ln>
                <a:solidFill>
                  <a:schemeClr val="tx1"/>
                </a:solidFill>
                <a:effectLst/>
                <a:uLnTx/>
                <a:uFillTx/>
                <a:latin typeface="+mn-lt"/>
                <a:ea typeface="+mn-ea"/>
                <a:cs typeface="+mn-cs"/>
              </a:rPr>
              <a:t>/</a:t>
            </a:r>
            <a:r>
              <a:rPr kumimoji="0" lang="en-GB" sz="1200" b="1" i="0" u="none" strike="noStrike" kern="1200" cap="none" spc="0" normalizeH="0" baseline="0" noProof="0" dirty="0" err="1">
                <a:ln>
                  <a:noFill/>
                </a:ln>
                <a:solidFill>
                  <a:schemeClr val="tx1"/>
                </a:solidFill>
                <a:effectLst/>
                <a:uLnTx/>
                <a:uFillTx/>
                <a:latin typeface="+mn-lt"/>
                <a:ea typeface="+mn-ea"/>
                <a:cs typeface="+mn-cs"/>
              </a:rPr>
              <a:t>Πένθος</a:t>
            </a:r>
            <a:r>
              <a:rPr kumimoji="0" lang="en-GB" sz="1200" b="1" i="0" u="none" strike="noStrike" kern="1200" cap="none" spc="0" normalizeH="0" baseline="0" noProof="0" dirty="0">
                <a:ln>
                  <a:noFill/>
                </a:ln>
                <a:solidFill>
                  <a:schemeClr val="tx1"/>
                </a:solidFill>
                <a:effectLst/>
                <a:uLnTx/>
                <a:uFillTx/>
                <a:latin typeface="+mn-lt"/>
                <a:ea typeface="+mn-ea"/>
                <a:cs typeface="+mn-cs"/>
              </a:rPr>
              <a:t> </a:t>
            </a:r>
            <a:endParaRPr kumimoji="0" lang="el-GR" sz="1200" b="1" i="0" u="none" strike="noStrike" kern="1200" cap="none" spc="0" normalizeH="0" baseline="0" noProof="0" dirty="0">
              <a:ln>
                <a:noFill/>
              </a:ln>
              <a:solidFill>
                <a:schemeClr val="tx1"/>
              </a:solidFill>
              <a:effectLst/>
              <a:uLnTx/>
              <a:uFillTx/>
              <a:latin typeface="+mn-lt"/>
              <a:ea typeface="+mn-ea"/>
              <a:cs typeface="+mn-cs"/>
            </a:endParaRPr>
          </a:p>
          <a:p>
            <a:pPr marL="431989" marR="0" lvl="1" indent="-179996" algn="l" defTabSz="457189" rtl="0" eaLnBrk="1" fontAlgn="auto" latinLnBrk="0" hangingPunct="1">
              <a:lnSpc>
                <a:spcPct val="100000"/>
              </a:lnSpc>
              <a:spcBef>
                <a:spcPts val="0"/>
              </a:spcBef>
              <a:spcAft>
                <a:spcPts val="0"/>
              </a:spcAft>
              <a:buClrTx/>
              <a:buSzTx/>
              <a:buFont typeface="Arial" pitchFamily="34" charset="0"/>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	- </a:t>
            </a:r>
            <a:r>
              <a:rPr kumimoji="0" lang="el-GR" sz="1200" b="0" i="0" u="none" strike="noStrike" kern="1200" cap="none" spc="0" normalizeH="0" baseline="0" noProof="0" dirty="0">
                <a:ln>
                  <a:noFill/>
                </a:ln>
                <a:solidFill>
                  <a:schemeClr val="tx1"/>
                </a:solidFill>
                <a:effectLst/>
                <a:uLnTx/>
                <a:uFillTx/>
                <a:latin typeface="+mn-lt"/>
                <a:ea typeface="+mn-ea"/>
                <a:cs typeface="+mn-cs"/>
              </a:rPr>
              <a:t>Ευθύνες παροχής φροντίδας, προσωπική ασθένεια, θάνατος μέλους οικογένειας ή φίλου</a:t>
            </a:r>
          </a:p>
        </p:txBody>
      </p:sp>
      <p:sp>
        <p:nvSpPr>
          <p:cNvPr id="10" name="Freeform 5"/>
          <p:cNvSpPr/>
          <p:nvPr/>
        </p:nvSpPr>
        <p:spPr>
          <a:xfrm>
            <a:off x="1947672" y="6239521"/>
            <a:ext cx="2679192" cy="389879"/>
          </a:xfrm>
          <a:custGeom>
            <a:avLst/>
            <a:gdLst>
              <a:gd name="connsiteX0" fmla="*/ 0 w 2729571"/>
              <a:gd name="connsiteY0" fmla="*/ 49257 h 295534"/>
              <a:gd name="connsiteX1" fmla="*/ 49257 w 2729571"/>
              <a:gd name="connsiteY1" fmla="*/ 0 h 295534"/>
              <a:gd name="connsiteX2" fmla="*/ 2680314 w 2729571"/>
              <a:gd name="connsiteY2" fmla="*/ 0 h 295534"/>
              <a:gd name="connsiteX3" fmla="*/ 2729571 w 2729571"/>
              <a:gd name="connsiteY3" fmla="*/ 49257 h 295534"/>
              <a:gd name="connsiteX4" fmla="*/ 2729571 w 2729571"/>
              <a:gd name="connsiteY4" fmla="*/ 246277 h 295534"/>
              <a:gd name="connsiteX5" fmla="*/ 2680314 w 2729571"/>
              <a:gd name="connsiteY5" fmla="*/ 295534 h 295534"/>
              <a:gd name="connsiteX6" fmla="*/ 49257 w 2729571"/>
              <a:gd name="connsiteY6" fmla="*/ 295534 h 295534"/>
              <a:gd name="connsiteX7" fmla="*/ 0 w 2729571"/>
              <a:gd name="connsiteY7" fmla="*/ 246277 h 295534"/>
              <a:gd name="connsiteX8" fmla="*/ 0 w 2729571"/>
              <a:gd name="connsiteY8" fmla="*/ 49257 h 2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571" h="295534">
                <a:moveTo>
                  <a:pt x="0" y="49257"/>
                </a:moveTo>
                <a:cubicBezTo>
                  <a:pt x="0" y="22053"/>
                  <a:pt x="22053" y="0"/>
                  <a:pt x="49257" y="0"/>
                </a:cubicBezTo>
                <a:lnTo>
                  <a:pt x="2680314" y="0"/>
                </a:lnTo>
                <a:cubicBezTo>
                  <a:pt x="2707518" y="0"/>
                  <a:pt x="2729571" y="22053"/>
                  <a:pt x="2729571" y="49257"/>
                </a:cubicBezTo>
                <a:lnTo>
                  <a:pt x="2729571" y="246277"/>
                </a:lnTo>
                <a:cubicBezTo>
                  <a:pt x="2729571" y="273481"/>
                  <a:pt x="2707518" y="295534"/>
                  <a:pt x="2680314" y="295534"/>
                </a:cubicBezTo>
                <a:lnTo>
                  <a:pt x="49257" y="295534"/>
                </a:lnTo>
                <a:cubicBezTo>
                  <a:pt x="22053" y="295534"/>
                  <a:pt x="0" y="273481"/>
                  <a:pt x="0" y="246277"/>
                </a:cubicBezTo>
                <a:lnTo>
                  <a:pt x="0" y="49257"/>
                </a:lnTo>
                <a:close/>
              </a:path>
            </a:pathLst>
          </a:custGeom>
          <a:solidFill>
            <a:schemeClr val="accent6">
              <a:lumMod val="75000"/>
            </a:schemeClr>
          </a:solidFill>
          <a:ln>
            <a:solidFill>
              <a:schemeClr val="accent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7598" tIns="14427" rIns="117598" bIns="14427" numCol="1" spcCol="1270" anchor="ctr" anchorCtr="0">
            <a:noAutofit/>
          </a:bodyPr>
          <a:lstStyle/>
          <a:p>
            <a:pPr algn="ctr" defTabSz="711200">
              <a:lnSpc>
                <a:spcPct val="90000"/>
              </a:lnSpc>
              <a:spcBef>
                <a:spcPct val="0"/>
              </a:spcBef>
              <a:spcAft>
                <a:spcPct val="35000"/>
              </a:spcAft>
            </a:pPr>
            <a:r>
              <a:rPr lang="el-GR" sz="1000" b="1" dirty="0">
                <a:hlinkClick r:id="rId3" action="ppaction://hlinksldjump"/>
              </a:rPr>
              <a:t>Επιστροφή </a:t>
            </a:r>
            <a:r>
              <a:rPr lang="el-GR" sz="1000" b="1" dirty="0" smtClean="0">
                <a:hlinkClick r:id="rId3" action="ppaction://hlinksldjump"/>
              </a:rPr>
              <a:t>στους</a:t>
            </a:r>
            <a:br>
              <a:rPr lang="el-GR" sz="1000" b="1" dirty="0" smtClean="0">
                <a:hlinkClick r:id="rId3" action="ppaction://hlinksldjump"/>
              </a:rPr>
            </a:br>
            <a:r>
              <a:rPr lang="el-GR" sz="1000" b="1" dirty="0" smtClean="0">
                <a:hlinkClick r:id="rId3" action="ppaction://hlinksldjump"/>
              </a:rPr>
              <a:t> </a:t>
            </a:r>
            <a:r>
              <a:rPr lang="en-GB" sz="1000" b="1" dirty="0" smtClean="0">
                <a:hlinkClick r:id="rId3" action="ppaction://hlinksldjump"/>
              </a:rPr>
              <a:t>‘</a:t>
            </a:r>
            <a:r>
              <a:rPr lang="el-GR" sz="1000" b="1" dirty="0" smtClean="0">
                <a:hlinkClick r:id="rId3" action="ppaction://hlinksldjump"/>
              </a:rPr>
              <a:t>Παράγοντες </a:t>
            </a:r>
            <a:r>
              <a:rPr lang="el-GR" sz="1000" b="1" dirty="0">
                <a:hlinkClick r:id="rId3" action="ppaction://hlinksldjump"/>
              </a:rPr>
              <a:t>κινδύνου </a:t>
            </a:r>
            <a:r>
              <a:rPr lang="el-GR" sz="1000" b="1" dirty="0" smtClean="0">
                <a:hlinkClick r:id="rId3" action="ppaction://hlinksldjump"/>
              </a:rPr>
              <a:t>εκτός εργασίας</a:t>
            </a:r>
            <a:r>
              <a:rPr lang="en-GB" sz="1000" b="1" dirty="0" smtClean="0">
                <a:hlinkClick r:id="rId3" action="ppaction://hlinksldjump"/>
              </a:rPr>
              <a:t>’</a:t>
            </a:r>
            <a:endParaRPr lang="en-GB" sz="1000" b="1" dirty="0"/>
          </a:p>
        </p:txBody>
      </p:sp>
    </p:spTree>
    <p:extLst>
      <p:ext uri="{BB962C8B-B14F-4D97-AF65-F5344CB8AC3E}">
        <p14:creationId xmlns:p14="http://schemas.microsoft.com/office/powerpoint/2010/main" xmlns="" val="3042582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GB" dirty="0" err="1"/>
              <a:t>Ισορροπία</a:t>
            </a:r>
            <a:r>
              <a:rPr lang="en-GB" dirty="0"/>
              <a:t> </a:t>
            </a:r>
            <a:r>
              <a:rPr lang="en-GB" dirty="0" err="1"/>
              <a:t>εργασίας</a:t>
            </a:r>
            <a:r>
              <a:rPr lang="en-GB" dirty="0"/>
              <a:t> - </a:t>
            </a:r>
            <a:r>
              <a:rPr lang="en-GB" dirty="0" err="1"/>
              <a:t>προσωπικής</a:t>
            </a:r>
            <a:r>
              <a:rPr lang="en-GB" dirty="0"/>
              <a:t> </a:t>
            </a:r>
            <a:r>
              <a:rPr lang="en-GB" dirty="0" err="1"/>
              <a:t>ζωής</a:t>
            </a:r>
            <a:endParaRPr lang="en-GB" noProof="0" dirty="0"/>
          </a:p>
        </p:txBody>
      </p:sp>
      <p:sp>
        <p:nvSpPr>
          <p:cNvPr id="3" name="Content Placeholder 2"/>
          <p:cNvSpPr>
            <a:spLocks noGrp="1"/>
          </p:cNvSpPr>
          <p:nvPr>
            <p:ph sz="half" idx="1"/>
          </p:nvPr>
        </p:nvSpPr>
        <p:spPr>
          <a:xfrm>
            <a:off x="600000" y="1116000"/>
            <a:ext cx="6202452" cy="4849371"/>
          </a:xfrm>
        </p:spPr>
        <p:txBody>
          <a:bodyPr>
            <a:normAutofit fontScale="85000" lnSpcReduction="10000"/>
          </a:bodyPr>
          <a:lstStyle/>
          <a:p>
            <a:r>
              <a:rPr lang="el-GR" sz="1900" dirty="0"/>
              <a:t>Συνδυάζοντας τις απαιτήσεις της επαγγελματικής και της ιδιωτικής ζωής</a:t>
            </a:r>
          </a:p>
          <a:p>
            <a:pPr lvl="1"/>
            <a:r>
              <a:rPr lang="el-GR" sz="1900" dirty="0"/>
              <a:t>Η ισορροπία ανάμεσα στην εργασία και την ιδιωτική ζωή μπορεί να θεωρηθεί θέμα που αφορά ή δεν αφορά στο εργασιακό περιβάλλον. Δυσκολίες μπορεί να προκύψουν όταν οι απαιτήσεις της εργασίας εισβάλλουν στην προσωπική ζωή, με επιπτώσεις που συχνά είναι αισθητές στο μη εργασιακό περιβάλλον. Η επίτευξη της σωστής ισορροπίας ανάμεσα στην εργασία και την προσωπική ζωή, συμπεριλαμβανομένου του οικογενειακού-οικιακού περιβάλλοντος αλλά και της γενικότερης ζωής του εργαζομένου ως μέλους της κοινωνίας, είναι σημαντική. Η απόπειρα συνδυασμού των διαφόρων απαιτήσεων και υποχρεώσεων που προκύπτουν μπορεί να αποτελεί πρόκληση και να οδηγεί πιθανόν σε μη συμβατές και επομένως συγκρουόμενες απαιτήσεις χρόνου, αφοσίωσης και υποστήριξης.</a:t>
            </a:r>
          </a:p>
          <a:p>
            <a:r>
              <a:rPr lang="el-GR" sz="1900" dirty="0"/>
              <a:t>Ζωή εκτός της εργασίας</a:t>
            </a:r>
          </a:p>
          <a:p>
            <a:pPr lvl="1"/>
            <a:r>
              <a:rPr lang="el-GR" sz="1900" dirty="0"/>
              <a:t>Η ύπαρξη ζωής εκτός της εργασίας έχει μεγάλη σημασία, όχι μόνο λόγω των σχέσεων στις οποίες αφορά, αλλά και λόγω των απαραίτητων ευκαιριών να «ξεχαστείτε» και να χαλαρώσετε από τις προκλήσεις στη δουλειά. </a:t>
            </a:r>
          </a:p>
          <a:p>
            <a:endParaRPr lang="en-GB" noProof="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382901" y="80230"/>
            <a:ext cx="4895850" cy="4895850"/>
          </a:xfrm>
          <a:prstGeom prst="rect">
            <a:avLst/>
          </a:prstGeom>
        </p:spPr>
      </p:pic>
      <p:sp>
        <p:nvSpPr>
          <p:cNvPr id="8" name="Freeform 5"/>
          <p:cNvSpPr/>
          <p:nvPr/>
        </p:nvSpPr>
        <p:spPr>
          <a:xfrm>
            <a:off x="1947672" y="6239521"/>
            <a:ext cx="2679192" cy="389879"/>
          </a:xfrm>
          <a:custGeom>
            <a:avLst/>
            <a:gdLst>
              <a:gd name="connsiteX0" fmla="*/ 0 w 2729571"/>
              <a:gd name="connsiteY0" fmla="*/ 49257 h 295534"/>
              <a:gd name="connsiteX1" fmla="*/ 49257 w 2729571"/>
              <a:gd name="connsiteY1" fmla="*/ 0 h 295534"/>
              <a:gd name="connsiteX2" fmla="*/ 2680314 w 2729571"/>
              <a:gd name="connsiteY2" fmla="*/ 0 h 295534"/>
              <a:gd name="connsiteX3" fmla="*/ 2729571 w 2729571"/>
              <a:gd name="connsiteY3" fmla="*/ 49257 h 295534"/>
              <a:gd name="connsiteX4" fmla="*/ 2729571 w 2729571"/>
              <a:gd name="connsiteY4" fmla="*/ 246277 h 295534"/>
              <a:gd name="connsiteX5" fmla="*/ 2680314 w 2729571"/>
              <a:gd name="connsiteY5" fmla="*/ 295534 h 295534"/>
              <a:gd name="connsiteX6" fmla="*/ 49257 w 2729571"/>
              <a:gd name="connsiteY6" fmla="*/ 295534 h 295534"/>
              <a:gd name="connsiteX7" fmla="*/ 0 w 2729571"/>
              <a:gd name="connsiteY7" fmla="*/ 246277 h 295534"/>
              <a:gd name="connsiteX8" fmla="*/ 0 w 2729571"/>
              <a:gd name="connsiteY8" fmla="*/ 49257 h 2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571" h="295534">
                <a:moveTo>
                  <a:pt x="0" y="49257"/>
                </a:moveTo>
                <a:cubicBezTo>
                  <a:pt x="0" y="22053"/>
                  <a:pt x="22053" y="0"/>
                  <a:pt x="49257" y="0"/>
                </a:cubicBezTo>
                <a:lnTo>
                  <a:pt x="2680314" y="0"/>
                </a:lnTo>
                <a:cubicBezTo>
                  <a:pt x="2707518" y="0"/>
                  <a:pt x="2729571" y="22053"/>
                  <a:pt x="2729571" y="49257"/>
                </a:cubicBezTo>
                <a:lnTo>
                  <a:pt x="2729571" y="246277"/>
                </a:lnTo>
                <a:cubicBezTo>
                  <a:pt x="2729571" y="273481"/>
                  <a:pt x="2707518" y="295534"/>
                  <a:pt x="2680314" y="295534"/>
                </a:cubicBezTo>
                <a:lnTo>
                  <a:pt x="49257" y="295534"/>
                </a:lnTo>
                <a:cubicBezTo>
                  <a:pt x="22053" y="295534"/>
                  <a:pt x="0" y="273481"/>
                  <a:pt x="0" y="246277"/>
                </a:cubicBezTo>
                <a:lnTo>
                  <a:pt x="0" y="49257"/>
                </a:lnTo>
                <a:close/>
              </a:path>
            </a:pathLst>
          </a:custGeom>
          <a:solidFill>
            <a:schemeClr val="accent6">
              <a:lumMod val="75000"/>
            </a:schemeClr>
          </a:solidFill>
          <a:ln>
            <a:solidFill>
              <a:schemeClr val="accent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7598" tIns="14427" rIns="117598" bIns="14427" numCol="1" spcCol="1270" anchor="ctr" anchorCtr="0">
            <a:noAutofit/>
          </a:bodyPr>
          <a:lstStyle/>
          <a:p>
            <a:pPr algn="ctr" defTabSz="711200">
              <a:lnSpc>
                <a:spcPct val="90000"/>
              </a:lnSpc>
              <a:spcBef>
                <a:spcPct val="0"/>
              </a:spcBef>
              <a:spcAft>
                <a:spcPct val="35000"/>
              </a:spcAft>
            </a:pPr>
            <a:r>
              <a:rPr lang="el-GR" sz="1000" b="1" dirty="0">
                <a:hlinkClick r:id="rId3" action="ppaction://hlinksldjump"/>
              </a:rPr>
              <a:t>Επιστροφή </a:t>
            </a:r>
            <a:r>
              <a:rPr lang="el-GR" sz="1000" b="1" dirty="0" smtClean="0">
                <a:hlinkClick r:id="rId3" action="ppaction://hlinksldjump"/>
              </a:rPr>
              <a:t>στους</a:t>
            </a:r>
            <a:br>
              <a:rPr lang="el-GR" sz="1000" b="1" dirty="0" smtClean="0">
                <a:hlinkClick r:id="rId3" action="ppaction://hlinksldjump"/>
              </a:rPr>
            </a:br>
            <a:r>
              <a:rPr lang="el-GR" sz="1000" b="1" dirty="0" smtClean="0">
                <a:hlinkClick r:id="rId3" action="ppaction://hlinksldjump"/>
              </a:rPr>
              <a:t> </a:t>
            </a:r>
            <a:r>
              <a:rPr lang="en-GB" sz="1000" b="1" dirty="0" smtClean="0">
                <a:hlinkClick r:id="rId3" action="ppaction://hlinksldjump"/>
              </a:rPr>
              <a:t>‘</a:t>
            </a:r>
            <a:r>
              <a:rPr lang="el-GR" sz="1000" b="1" dirty="0" smtClean="0">
                <a:hlinkClick r:id="rId3" action="ppaction://hlinksldjump"/>
              </a:rPr>
              <a:t>Παράγοντες </a:t>
            </a:r>
            <a:r>
              <a:rPr lang="el-GR" sz="1000" b="1" dirty="0">
                <a:hlinkClick r:id="rId3" action="ppaction://hlinksldjump"/>
              </a:rPr>
              <a:t>κινδύνου </a:t>
            </a:r>
            <a:r>
              <a:rPr lang="el-GR" sz="1000" b="1" dirty="0" smtClean="0">
                <a:hlinkClick r:id="rId3" action="ppaction://hlinksldjump"/>
              </a:rPr>
              <a:t>εκτός εργασίας</a:t>
            </a:r>
            <a:r>
              <a:rPr lang="en-GB" sz="1000" b="1" dirty="0" smtClean="0">
                <a:hlinkClick r:id="rId3" action="ppaction://hlinksldjump"/>
              </a:rPr>
              <a:t>’</a:t>
            </a:r>
            <a:endParaRPr lang="en-GB" sz="1000" b="1" dirty="0"/>
          </a:p>
        </p:txBody>
      </p:sp>
    </p:spTree>
    <p:extLst>
      <p:ext uri="{BB962C8B-B14F-4D97-AF65-F5344CB8AC3E}">
        <p14:creationId xmlns:p14="http://schemas.microsoft.com/office/powerpoint/2010/main" xmlns="" val="3705328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305549" y="1264762"/>
            <a:ext cx="4562475" cy="4562475"/>
          </a:xfrm>
          <a:prstGeom prst="rect">
            <a:avLst/>
          </a:prstGeom>
        </p:spPr>
      </p:pic>
      <p:sp>
        <p:nvSpPr>
          <p:cNvPr id="2" name="Title 1"/>
          <p:cNvSpPr>
            <a:spLocks noGrp="1"/>
          </p:cNvSpPr>
          <p:nvPr>
            <p:ph type="title"/>
          </p:nvPr>
        </p:nvSpPr>
        <p:spPr/>
        <p:txBody>
          <a:bodyPr/>
          <a:lstStyle/>
          <a:p>
            <a:pPr lvl="0"/>
            <a:r>
              <a:rPr lang="en-GB" dirty="0" err="1"/>
              <a:t>Σημαντικά</a:t>
            </a:r>
            <a:r>
              <a:rPr lang="en-GB" dirty="0"/>
              <a:t> </a:t>
            </a:r>
            <a:r>
              <a:rPr lang="en-GB" dirty="0" err="1"/>
              <a:t>γεγονότα</a:t>
            </a:r>
            <a:r>
              <a:rPr lang="en-GB" dirty="0"/>
              <a:t> </a:t>
            </a:r>
            <a:r>
              <a:rPr lang="en-GB" dirty="0" err="1"/>
              <a:t>της</a:t>
            </a:r>
            <a:r>
              <a:rPr lang="en-GB" dirty="0"/>
              <a:t> </a:t>
            </a:r>
            <a:r>
              <a:rPr lang="en-GB" dirty="0" err="1"/>
              <a:t>προσωπικής</a:t>
            </a:r>
            <a:r>
              <a:rPr lang="en-GB" dirty="0"/>
              <a:t> </a:t>
            </a:r>
            <a:r>
              <a:rPr lang="en-GB" dirty="0" err="1"/>
              <a:t>ζωής</a:t>
            </a:r>
            <a:r>
              <a:rPr lang="en-GB" noProof="0" dirty="0"/>
              <a:t> </a:t>
            </a:r>
          </a:p>
        </p:txBody>
      </p:sp>
      <p:sp>
        <p:nvSpPr>
          <p:cNvPr id="3" name="Content Placeholder 2"/>
          <p:cNvSpPr>
            <a:spLocks noGrp="1"/>
          </p:cNvSpPr>
          <p:nvPr>
            <p:ph sz="half" idx="1"/>
          </p:nvPr>
        </p:nvSpPr>
        <p:spPr>
          <a:xfrm>
            <a:off x="600000" y="1116000"/>
            <a:ext cx="6829500" cy="4860000"/>
          </a:xfrm>
        </p:spPr>
        <p:txBody>
          <a:bodyPr/>
          <a:lstStyle/>
          <a:p>
            <a:r>
              <a:rPr lang="el-GR" dirty="0"/>
              <a:t>Γάμος, εγκυμοσύνη και φροντίδα των παιδιών, διαζύγιο, μετακόμιση</a:t>
            </a:r>
          </a:p>
          <a:p>
            <a:endParaRPr lang="el-GR" dirty="0"/>
          </a:p>
          <a:p>
            <a:pPr lvl="1"/>
            <a:r>
              <a:rPr lang="el-GR" dirty="0"/>
              <a:t>Σημαντικά γεγονότα της προσωπικής ζωής δεν είναι μόνο τα αρνητικά περιστατικά, όπως το διαζύγιο, οι ασθένειες ή το πένθος. Θετικές δραστηριότητες, όπως οι προετοιμασίες γάμου, μπορούν να δημιουργήσουν πολλές απαιτήσεις στα εμπλεκόμενα πρόσωπα. </a:t>
            </a:r>
          </a:p>
          <a:p>
            <a:pPr lvl="1">
              <a:buNone/>
            </a:pPr>
            <a:endParaRPr lang="el-GR" dirty="0"/>
          </a:p>
          <a:p>
            <a:pPr lvl="1"/>
            <a:r>
              <a:rPr lang="el-GR" dirty="0"/>
              <a:t>Η μετακόμιση ή ο τοκετός, ακόμα και όταν έχουν προγραμματιστεί, μπορούν να προστεθούν στις απαιτήσεις που διεκδικούν την προσοχή ενός ατόμου, καθιστώντας τον προγραμματισμό και την οργάνωσή τους δύσκολη υπόθεση. </a:t>
            </a:r>
          </a:p>
          <a:p>
            <a:endParaRPr lang="en-GB" noProof="0" dirty="0"/>
          </a:p>
        </p:txBody>
      </p:sp>
      <p:sp>
        <p:nvSpPr>
          <p:cNvPr id="7" name="Freeform 5"/>
          <p:cNvSpPr/>
          <p:nvPr/>
        </p:nvSpPr>
        <p:spPr>
          <a:xfrm>
            <a:off x="1947672" y="6239521"/>
            <a:ext cx="2679192" cy="389879"/>
          </a:xfrm>
          <a:custGeom>
            <a:avLst/>
            <a:gdLst>
              <a:gd name="connsiteX0" fmla="*/ 0 w 2729571"/>
              <a:gd name="connsiteY0" fmla="*/ 49257 h 295534"/>
              <a:gd name="connsiteX1" fmla="*/ 49257 w 2729571"/>
              <a:gd name="connsiteY1" fmla="*/ 0 h 295534"/>
              <a:gd name="connsiteX2" fmla="*/ 2680314 w 2729571"/>
              <a:gd name="connsiteY2" fmla="*/ 0 h 295534"/>
              <a:gd name="connsiteX3" fmla="*/ 2729571 w 2729571"/>
              <a:gd name="connsiteY3" fmla="*/ 49257 h 295534"/>
              <a:gd name="connsiteX4" fmla="*/ 2729571 w 2729571"/>
              <a:gd name="connsiteY4" fmla="*/ 246277 h 295534"/>
              <a:gd name="connsiteX5" fmla="*/ 2680314 w 2729571"/>
              <a:gd name="connsiteY5" fmla="*/ 295534 h 295534"/>
              <a:gd name="connsiteX6" fmla="*/ 49257 w 2729571"/>
              <a:gd name="connsiteY6" fmla="*/ 295534 h 295534"/>
              <a:gd name="connsiteX7" fmla="*/ 0 w 2729571"/>
              <a:gd name="connsiteY7" fmla="*/ 246277 h 295534"/>
              <a:gd name="connsiteX8" fmla="*/ 0 w 2729571"/>
              <a:gd name="connsiteY8" fmla="*/ 49257 h 2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571" h="295534">
                <a:moveTo>
                  <a:pt x="0" y="49257"/>
                </a:moveTo>
                <a:cubicBezTo>
                  <a:pt x="0" y="22053"/>
                  <a:pt x="22053" y="0"/>
                  <a:pt x="49257" y="0"/>
                </a:cubicBezTo>
                <a:lnTo>
                  <a:pt x="2680314" y="0"/>
                </a:lnTo>
                <a:cubicBezTo>
                  <a:pt x="2707518" y="0"/>
                  <a:pt x="2729571" y="22053"/>
                  <a:pt x="2729571" y="49257"/>
                </a:cubicBezTo>
                <a:lnTo>
                  <a:pt x="2729571" y="246277"/>
                </a:lnTo>
                <a:cubicBezTo>
                  <a:pt x="2729571" y="273481"/>
                  <a:pt x="2707518" y="295534"/>
                  <a:pt x="2680314" y="295534"/>
                </a:cubicBezTo>
                <a:lnTo>
                  <a:pt x="49257" y="295534"/>
                </a:lnTo>
                <a:cubicBezTo>
                  <a:pt x="22053" y="295534"/>
                  <a:pt x="0" y="273481"/>
                  <a:pt x="0" y="246277"/>
                </a:cubicBezTo>
                <a:lnTo>
                  <a:pt x="0" y="49257"/>
                </a:lnTo>
                <a:close/>
              </a:path>
            </a:pathLst>
          </a:custGeom>
          <a:solidFill>
            <a:schemeClr val="accent6">
              <a:lumMod val="75000"/>
            </a:schemeClr>
          </a:solidFill>
          <a:ln>
            <a:solidFill>
              <a:schemeClr val="accent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7598" tIns="14427" rIns="117598" bIns="14427" numCol="1" spcCol="1270" anchor="ctr" anchorCtr="0">
            <a:noAutofit/>
          </a:bodyPr>
          <a:lstStyle/>
          <a:p>
            <a:pPr algn="ctr" defTabSz="711200">
              <a:lnSpc>
                <a:spcPct val="90000"/>
              </a:lnSpc>
              <a:spcBef>
                <a:spcPct val="0"/>
              </a:spcBef>
              <a:spcAft>
                <a:spcPct val="35000"/>
              </a:spcAft>
            </a:pPr>
            <a:r>
              <a:rPr lang="el-GR" sz="1000" b="1" dirty="0">
                <a:hlinkClick r:id="rId3" action="ppaction://hlinksldjump"/>
              </a:rPr>
              <a:t>Επιστροφή </a:t>
            </a:r>
            <a:r>
              <a:rPr lang="el-GR" sz="1000" b="1" dirty="0" smtClean="0">
                <a:hlinkClick r:id="rId3" action="ppaction://hlinksldjump"/>
              </a:rPr>
              <a:t>στους</a:t>
            </a:r>
            <a:br>
              <a:rPr lang="el-GR" sz="1000" b="1" dirty="0" smtClean="0">
                <a:hlinkClick r:id="rId3" action="ppaction://hlinksldjump"/>
              </a:rPr>
            </a:br>
            <a:r>
              <a:rPr lang="el-GR" sz="1000" b="1" dirty="0" smtClean="0">
                <a:hlinkClick r:id="rId3" action="ppaction://hlinksldjump"/>
              </a:rPr>
              <a:t> </a:t>
            </a:r>
            <a:r>
              <a:rPr lang="en-GB" sz="1000" b="1" dirty="0" smtClean="0">
                <a:hlinkClick r:id="rId3" action="ppaction://hlinksldjump"/>
              </a:rPr>
              <a:t>‘</a:t>
            </a:r>
            <a:r>
              <a:rPr lang="el-GR" sz="1000" b="1" dirty="0" smtClean="0">
                <a:hlinkClick r:id="rId3" action="ppaction://hlinksldjump"/>
              </a:rPr>
              <a:t>Παράγοντες </a:t>
            </a:r>
            <a:r>
              <a:rPr lang="el-GR" sz="1000" b="1" dirty="0">
                <a:hlinkClick r:id="rId3" action="ppaction://hlinksldjump"/>
              </a:rPr>
              <a:t>κινδύνου </a:t>
            </a:r>
            <a:r>
              <a:rPr lang="el-GR" sz="1000" b="1" dirty="0" smtClean="0">
                <a:hlinkClick r:id="rId3" action="ppaction://hlinksldjump"/>
              </a:rPr>
              <a:t>εκτός εργασίας</a:t>
            </a:r>
            <a:r>
              <a:rPr lang="en-GB" sz="1000" b="1" dirty="0" smtClean="0">
                <a:hlinkClick r:id="rId3" action="ppaction://hlinksldjump"/>
              </a:rPr>
              <a:t>’</a:t>
            </a:r>
            <a:endParaRPr lang="en-GB" sz="1000" b="1" dirty="0"/>
          </a:p>
        </p:txBody>
      </p:sp>
    </p:spTree>
    <p:extLst>
      <p:ext uri="{BB962C8B-B14F-4D97-AF65-F5344CB8AC3E}">
        <p14:creationId xmlns:p14="http://schemas.microsoft.com/office/powerpoint/2010/main" xmlns="" val="281114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Ζητήματα προσωπικού τρόπου ζωής, αλκοόλ και ναρκωτικά, συνθήκες διαβίωσης </a:t>
            </a:r>
            <a:r>
              <a:rPr lang="en-GB" noProof="0" dirty="0"/>
              <a:t> </a:t>
            </a:r>
          </a:p>
        </p:txBody>
      </p:sp>
      <p:sp>
        <p:nvSpPr>
          <p:cNvPr id="3" name="Content Placeholder 2"/>
          <p:cNvSpPr>
            <a:spLocks noGrp="1"/>
          </p:cNvSpPr>
          <p:nvPr>
            <p:ph sz="half" idx="1"/>
          </p:nvPr>
        </p:nvSpPr>
        <p:spPr>
          <a:xfrm>
            <a:off x="377372" y="1014398"/>
            <a:ext cx="6371772" cy="4860000"/>
          </a:xfrm>
        </p:spPr>
        <p:txBody>
          <a:bodyPr>
            <a:normAutofit fontScale="92500" lnSpcReduction="10000"/>
          </a:bodyPr>
          <a:lstStyle/>
          <a:p>
            <a:r>
              <a:rPr lang="el-GR" dirty="0"/>
              <a:t>Μερικές φορές ένα άτομο μπορεί να χρησιμοποιεί το κάπνισμα, το αλκοόλ ή τη χρήση ναρκωτικών ως τρόπο να  «ξεχαστεί» και να αντιμετωπίσει το άγχος. </a:t>
            </a:r>
          </a:p>
          <a:p>
            <a:pPr>
              <a:buNone/>
            </a:pPr>
            <a:r>
              <a:rPr lang="en-US" dirty="0"/>
              <a:t>	</a:t>
            </a:r>
            <a:r>
              <a:rPr lang="el-GR" dirty="0"/>
              <a:t>Άλλες φορές η χρήση αλκοόλ ή ναρκωτικών είναι μέρος της αιτίας, ιδιαίτερα όταν αρχίζει να επηρεάζει την καλή λειτουργία ενός ατόμου. </a:t>
            </a:r>
          </a:p>
          <a:p>
            <a:pPr>
              <a:buNone/>
            </a:pPr>
            <a:endParaRPr lang="el-GR" dirty="0"/>
          </a:p>
          <a:p>
            <a:r>
              <a:rPr lang="el-GR" dirty="0"/>
              <a:t>Η ανακάλυψη ότι κάποιο μέλος της οικογένειας ή ένας στενός φίλος έχει πρόβλημα με το αλκοόλ ή τα ναρκωτικά μπορεί, επίσης, να δημιουργήσει απαιτήσεις σε κάποιο άτομο εάν προσπαθήσει να προσφέρει βοήθεια. </a:t>
            </a:r>
          </a:p>
          <a:p>
            <a:endParaRPr lang="el-GR" dirty="0"/>
          </a:p>
          <a:p>
            <a:r>
              <a:rPr lang="el-GR" dirty="0"/>
              <a:t>Η διαβίωση σε κατοικίες χαμηλών προδιαγραφών ή όπου συνωστίζονται πολλοί ένοικοι, όπως συμβαίνει για παράδειγμα στην περίπτωση των μεταναστών ή των διακινούμενων εργαζομένων, συνιστούν καταστάσεις που επίσης δημιουργούν απαιτήσεις. </a:t>
            </a:r>
          </a:p>
          <a:p>
            <a:endParaRPr lang="en-GB" noProof="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096000" y="1611000"/>
            <a:ext cx="4921250" cy="4921250"/>
          </a:xfrm>
          <a:prstGeom prst="rect">
            <a:avLst/>
          </a:prstGeom>
        </p:spPr>
      </p:pic>
      <p:sp>
        <p:nvSpPr>
          <p:cNvPr id="7" name="Freeform 5"/>
          <p:cNvSpPr/>
          <p:nvPr/>
        </p:nvSpPr>
        <p:spPr>
          <a:xfrm>
            <a:off x="1947672" y="6239521"/>
            <a:ext cx="2679192" cy="389879"/>
          </a:xfrm>
          <a:custGeom>
            <a:avLst/>
            <a:gdLst>
              <a:gd name="connsiteX0" fmla="*/ 0 w 2729571"/>
              <a:gd name="connsiteY0" fmla="*/ 49257 h 295534"/>
              <a:gd name="connsiteX1" fmla="*/ 49257 w 2729571"/>
              <a:gd name="connsiteY1" fmla="*/ 0 h 295534"/>
              <a:gd name="connsiteX2" fmla="*/ 2680314 w 2729571"/>
              <a:gd name="connsiteY2" fmla="*/ 0 h 295534"/>
              <a:gd name="connsiteX3" fmla="*/ 2729571 w 2729571"/>
              <a:gd name="connsiteY3" fmla="*/ 49257 h 295534"/>
              <a:gd name="connsiteX4" fmla="*/ 2729571 w 2729571"/>
              <a:gd name="connsiteY4" fmla="*/ 246277 h 295534"/>
              <a:gd name="connsiteX5" fmla="*/ 2680314 w 2729571"/>
              <a:gd name="connsiteY5" fmla="*/ 295534 h 295534"/>
              <a:gd name="connsiteX6" fmla="*/ 49257 w 2729571"/>
              <a:gd name="connsiteY6" fmla="*/ 295534 h 295534"/>
              <a:gd name="connsiteX7" fmla="*/ 0 w 2729571"/>
              <a:gd name="connsiteY7" fmla="*/ 246277 h 295534"/>
              <a:gd name="connsiteX8" fmla="*/ 0 w 2729571"/>
              <a:gd name="connsiteY8" fmla="*/ 49257 h 2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571" h="295534">
                <a:moveTo>
                  <a:pt x="0" y="49257"/>
                </a:moveTo>
                <a:cubicBezTo>
                  <a:pt x="0" y="22053"/>
                  <a:pt x="22053" y="0"/>
                  <a:pt x="49257" y="0"/>
                </a:cubicBezTo>
                <a:lnTo>
                  <a:pt x="2680314" y="0"/>
                </a:lnTo>
                <a:cubicBezTo>
                  <a:pt x="2707518" y="0"/>
                  <a:pt x="2729571" y="22053"/>
                  <a:pt x="2729571" y="49257"/>
                </a:cubicBezTo>
                <a:lnTo>
                  <a:pt x="2729571" y="246277"/>
                </a:lnTo>
                <a:cubicBezTo>
                  <a:pt x="2729571" y="273481"/>
                  <a:pt x="2707518" y="295534"/>
                  <a:pt x="2680314" y="295534"/>
                </a:cubicBezTo>
                <a:lnTo>
                  <a:pt x="49257" y="295534"/>
                </a:lnTo>
                <a:cubicBezTo>
                  <a:pt x="22053" y="295534"/>
                  <a:pt x="0" y="273481"/>
                  <a:pt x="0" y="246277"/>
                </a:cubicBezTo>
                <a:lnTo>
                  <a:pt x="0" y="49257"/>
                </a:lnTo>
                <a:close/>
              </a:path>
            </a:pathLst>
          </a:custGeom>
          <a:solidFill>
            <a:schemeClr val="accent6">
              <a:lumMod val="75000"/>
            </a:schemeClr>
          </a:solidFill>
          <a:ln>
            <a:solidFill>
              <a:schemeClr val="accent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7598" tIns="14427" rIns="117598" bIns="14427" numCol="1" spcCol="1270" anchor="ctr" anchorCtr="0">
            <a:noAutofit/>
          </a:bodyPr>
          <a:lstStyle/>
          <a:p>
            <a:pPr algn="ctr" defTabSz="711200">
              <a:lnSpc>
                <a:spcPct val="90000"/>
              </a:lnSpc>
              <a:spcBef>
                <a:spcPct val="0"/>
              </a:spcBef>
              <a:spcAft>
                <a:spcPct val="35000"/>
              </a:spcAft>
            </a:pPr>
            <a:r>
              <a:rPr lang="el-GR" sz="1000" b="1" dirty="0">
                <a:hlinkClick r:id="rId3" action="ppaction://hlinksldjump"/>
              </a:rPr>
              <a:t>Επιστροφή </a:t>
            </a:r>
            <a:r>
              <a:rPr lang="el-GR" sz="1000" b="1" dirty="0" smtClean="0">
                <a:hlinkClick r:id="rId3" action="ppaction://hlinksldjump"/>
              </a:rPr>
              <a:t>στους</a:t>
            </a:r>
            <a:br>
              <a:rPr lang="el-GR" sz="1000" b="1" dirty="0" smtClean="0">
                <a:hlinkClick r:id="rId3" action="ppaction://hlinksldjump"/>
              </a:rPr>
            </a:br>
            <a:r>
              <a:rPr lang="el-GR" sz="1000" b="1" dirty="0" smtClean="0">
                <a:hlinkClick r:id="rId3" action="ppaction://hlinksldjump"/>
              </a:rPr>
              <a:t> </a:t>
            </a:r>
            <a:r>
              <a:rPr lang="en-GB" sz="1000" b="1" dirty="0" smtClean="0">
                <a:hlinkClick r:id="rId3" action="ppaction://hlinksldjump"/>
              </a:rPr>
              <a:t>‘</a:t>
            </a:r>
            <a:r>
              <a:rPr lang="el-GR" sz="1000" b="1" dirty="0" smtClean="0">
                <a:hlinkClick r:id="rId3" action="ppaction://hlinksldjump"/>
              </a:rPr>
              <a:t>Παράγοντες </a:t>
            </a:r>
            <a:r>
              <a:rPr lang="el-GR" sz="1000" b="1" dirty="0">
                <a:hlinkClick r:id="rId3" action="ppaction://hlinksldjump"/>
              </a:rPr>
              <a:t>κινδύνου </a:t>
            </a:r>
            <a:r>
              <a:rPr lang="el-GR" sz="1000" b="1" dirty="0" smtClean="0">
                <a:hlinkClick r:id="rId3" action="ppaction://hlinksldjump"/>
              </a:rPr>
              <a:t>εκτός εργασίας</a:t>
            </a:r>
            <a:r>
              <a:rPr lang="en-GB" sz="1000" b="1" dirty="0" smtClean="0">
                <a:hlinkClick r:id="rId3" action="ppaction://hlinksldjump"/>
              </a:rPr>
              <a:t>’</a:t>
            </a:r>
            <a:endParaRPr lang="en-GB" sz="1000" b="1" dirty="0"/>
          </a:p>
        </p:txBody>
      </p:sp>
    </p:spTree>
    <p:extLst>
      <p:ext uri="{BB962C8B-B14F-4D97-AF65-F5344CB8AC3E}">
        <p14:creationId xmlns:p14="http://schemas.microsoft.com/office/powerpoint/2010/main" xmlns="" val="362732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953125" y="2085975"/>
            <a:ext cx="4838700" cy="4838700"/>
          </a:xfrm>
          <a:prstGeom prst="rect">
            <a:avLst/>
          </a:prstGeom>
        </p:spPr>
      </p:pic>
      <p:sp>
        <p:nvSpPr>
          <p:cNvPr id="2" name="Title 1"/>
          <p:cNvSpPr>
            <a:spLocks noGrp="1"/>
          </p:cNvSpPr>
          <p:nvPr>
            <p:ph type="title"/>
          </p:nvPr>
        </p:nvSpPr>
        <p:spPr/>
        <p:txBody>
          <a:bodyPr/>
          <a:lstStyle/>
          <a:p>
            <a:r>
              <a:rPr lang="en-GB" dirty="0" err="1"/>
              <a:t>Σύγκρουση</a:t>
            </a:r>
            <a:r>
              <a:rPr lang="en-GB" dirty="0"/>
              <a:t>, </a:t>
            </a:r>
            <a:r>
              <a:rPr lang="en-GB" dirty="0" err="1"/>
              <a:t>παρενόχληση</a:t>
            </a:r>
            <a:r>
              <a:rPr lang="en-GB" dirty="0"/>
              <a:t>, </a:t>
            </a:r>
            <a:r>
              <a:rPr lang="en-GB" dirty="0" err="1"/>
              <a:t>έλλειψη</a:t>
            </a:r>
            <a:r>
              <a:rPr lang="en-GB" dirty="0"/>
              <a:t> </a:t>
            </a:r>
            <a:r>
              <a:rPr lang="en-GB" dirty="0" err="1"/>
              <a:t>υποστήριξης</a:t>
            </a:r>
            <a:endParaRPr lang="en-GB" noProof="0" dirty="0"/>
          </a:p>
        </p:txBody>
      </p:sp>
      <p:sp>
        <p:nvSpPr>
          <p:cNvPr id="3" name="Content Placeholder 2"/>
          <p:cNvSpPr>
            <a:spLocks noGrp="1"/>
          </p:cNvSpPr>
          <p:nvPr>
            <p:ph sz="half" idx="1"/>
          </p:nvPr>
        </p:nvSpPr>
        <p:spPr>
          <a:xfrm>
            <a:off x="319314" y="1043431"/>
            <a:ext cx="10160000" cy="2236797"/>
          </a:xfrm>
        </p:spPr>
        <p:txBody>
          <a:bodyPr>
            <a:normAutofit fontScale="85000" lnSpcReduction="10000"/>
          </a:bodyPr>
          <a:lstStyle/>
          <a:p>
            <a:r>
              <a:rPr lang="el-GR" dirty="0"/>
              <a:t>Σχέσεις και φιλίες εκτός της εργασίας μπορούν να συμβάλουν στο βίωμα άγχους στην εργασία. Η βία και η παρενόχληση δεν είναι προβλήματα που εμφανίζονται μόνο στο χώρο εργασίας. </a:t>
            </a:r>
          </a:p>
          <a:p>
            <a:endParaRPr lang="el-GR" dirty="0"/>
          </a:p>
          <a:p>
            <a:r>
              <a:rPr lang="el-GR" dirty="0"/>
              <a:t>Μερικές φορές οι απαιτήσεις των άλλων μπορούν να οδηγήσουν σε συναισθήματα έλλειψης υποστήριξης ή σε συγκρούσεις μεταξύ των διαφορετικών απαιτήσεων. </a:t>
            </a:r>
          </a:p>
          <a:p>
            <a:endParaRPr lang="el-GR" dirty="0"/>
          </a:p>
          <a:p>
            <a:r>
              <a:rPr lang="el-GR" dirty="0"/>
              <a:t>Άλλες φορές, ωστόσο, η υποστήριξη και η κατανόηση εκείνων που σας περιβάλλουν εκτός του χώρου εργασίας μπορούν να σας βοηθήσουν να ανταποκριθείτε στις απαιτήσεις της δουλειάς σας. </a:t>
            </a:r>
          </a:p>
          <a:p>
            <a:endParaRPr lang="en-GB" noProof="0" dirty="0"/>
          </a:p>
        </p:txBody>
      </p:sp>
      <p:sp>
        <p:nvSpPr>
          <p:cNvPr id="7" name="Freeform 5"/>
          <p:cNvSpPr/>
          <p:nvPr/>
        </p:nvSpPr>
        <p:spPr>
          <a:xfrm>
            <a:off x="1947672" y="6239521"/>
            <a:ext cx="2679192" cy="389879"/>
          </a:xfrm>
          <a:custGeom>
            <a:avLst/>
            <a:gdLst>
              <a:gd name="connsiteX0" fmla="*/ 0 w 2729571"/>
              <a:gd name="connsiteY0" fmla="*/ 49257 h 295534"/>
              <a:gd name="connsiteX1" fmla="*/ 49257 w 2729571"/>
              <a:gd name="connsiteY1" fmla="*/ 0 h 295534"/>
              <a:gd name="connsiteX2" fmla="*/ 2680314 w 2729571"/>
              <a:gd name="connsiteY2" fmla="*/ 0 h 295534"/>
              <a:gd name="connsiteX3" fmla="*/ 2729571 w 2729571"/>
              <a:gd name="connsiteY3" fmla="*/ 49257 h 295534"/>
              <a:gd name="connsiteX4" fmla="*/ 2729571 w 2729571"/>
              <a:gd name="connsiteY4" fmla="*/ 246277 h 295534"/>
              <a:gd name="connsiteX5" fmla="*/ 2680314 w 2729571"/>
              <a:gd name="connsiteY5" fmla="*/ 295534 h 295534"/>
              <a:gd name="connsiteX6" fmla="*/ 49257 w 2729571"/>
              <a:gd name="connsiteY6" fmla="*/ 295534 h 295534"/>
              <a:gd name="connsiteX7" fmla="*/ 0 w 2729571"/>
              <a:gd name="connsiteY7" fmla="*/ 246277 h 295534"/>
              <a:gd name="connsiteX8" fmla="*/ 0 w 2729571"/>
              <a:gd name="connsiteY8" fmla="*/ 49257 h 2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571" h="295534">
                <a:moveTo>
                  <a:pt x="0" y="49257"/>
                </a:moveTo>
                <a:cubicBezTo>
                  <a:pt x="0" y="22053"/>
                  <a:pt x="22053" y="0"/>
                  <a:pt x="49257" y="0"/>
                </a:cubicBezTo>
                <a:lnTo>
                  <a:pt x="2680314" y="0"/>
                </a:lnTo>
                <a:cubicBezTo>
                  <a:pt x="2707518" y="0"/>
                  <a:pt x="2729571" y="22053"/>
                  <a:pt x="2729571" y="49257"/>
                </a:cubicBezTo>
                <a:lnTo>
                  <a:pt x="2729571" y="246277"/>
                </a:lnTo>
                <a:cubicBezTo>
                  <a:pt x="2729571" y="273481"/>
                  <a:pt x="2707518" y="295534"/>
                  <a:pt x="2680314" y="295534"/>
                </a:cubicBezTo>
                <a:lnTo>
                  <a:pt x="49257" y="295534"/>
                </a:lnTo>
                <a:cubicBezTo>
                  <a:pt x="22053" y="295534"/>
                  <a:pt x="0" y="273481"/>
                  <a:pt x="0" y="246277"/>
                </a:cubicBezTo>
                <a:lnTo>
                  <a:pt x="0" y="49257"/>
                </a:lnTo>
                <a:close/>
              </a:path>
            </a:pathLst>
          </a:custGeom>
          <a:solidFill>
            <a:schemeClr val="accent6">
              <a:lumMod val="75000"/>
            </a:schemeClr>
          </a:solidFill>
          <a:ln>
            <a:solidFill>
              <a:schemeClr val="accent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7598" tIns="14427" rIns="117598" bIns="14427" numCol="1" spcCol="1270" anchor="ctr" anchorCtr="0">
            <a:noAutofit/>
          </a:bodyPr>
          <a:lstStyle/>
          <a:p>
            <a:pPr algn="ctr" defTabSz="711200">
              <a:lnSpc>
                <a:spcPct val="90000"/>
              </a:lnSpc>
              <a:spcBef>
                <a:spcPct val="0"/>
              </a:spcBef>
              <a:spcAft>
                <a:spcPct val="35000"/>
              </a:spcAft>
            </a:pPr>
            <a:r>
              <a:rPr lang="el-GR" sz="1000" b="1" dirty="0">
                <a:hlinkClick r:id="rId3" action="ppaction://hlinksldjump"/>
              </a:rPr>
              <a:t>Επιστροφή </a:t>
            </a:r>
            <a:r>
              <a:rPr lang="el-GR" sz="1000" b="1" dirty="0" smtClean="0">
                <a:hlinkClick r:id="rId3" action="ppaction://hlinksldjump"/>
              </a:rPr>
              <a:t>στους</a:t>
            </a:r>
            <a:br>
              <a:rPr lang="el-GR" sz="1000" b="1" dirty="0" smtClean="0">
                <a:hlinkClick r:id="rId3" action="ppaction://hlinksldjump"/>
              </a:rPr>
            </a:br>
            <a:r>
              <a:rPr lang="el-GR" sz="1000" b="1" dirty="0" smtClean="0">
                <a:hlinkClick r:id="rId3" action="ppaction://hlinksldjump"/>
              </a:rPr>
              <a:t> </a:t>
            </a:r>
            <a:r>
              <a:rPr lang="en-GB" sz="1000" b="1" dirty="0" smtClean="0">
                <a:hlinkClick r:id="rId3" action="ppaction://hlinksldjump"/>
              </a:rPr>
              <a:t>‘</a:t>
            </a:r>
            <a:r>
              <a:rPr lang="el-GR" sz="1000" b="1" dirty="0" smtClean="0">
                <a:hlinkClick r:id="rId3" action="ppaction://hlinksldjump"/>
              </a:rPr>
              <a:t>Παράγοντες </a:t>
            </a:r>
            <a:r>
              <a:rPr lang="el-GR" sz="1000" b="1" dirty="0">
                <a:hlinkClick r:id="rId3" action="ppaction://hlinksldjump"/>
              </a:rPr>
              <a:t>κινδύνου </a:t>
            </a:r>
            <a:r>
              <a:rPr lang="el-GR" sz="1000" b="1" dirty="0" smtClean="0">
                <a:hlinkClick r:id="rId3" action="ppaction://hlinksldjump"/>
              </a:rPr>
              <a:t>εκτός εργασίας</a:t>
            </a:r>
            <a:r>
              <a:rPr lang="en-GB" sz="1000" b="1" dirty="0" smtClean="0">
                <a:hlinkClick r:id="rId3" action="ppaction://hlinksldjump"/>
              </a:rPr>
              <a:t>’</a:t>
            </a:r>
            <a:endParaRPr lang="en-GB" sz="1000" b="1" dirty="0"/>
          </a:p>
        </p:txBody>
      </p:sp>
    </p:spTree>
    <p:extLst>
      <p:ext uri="{BB962C8B-B14F-4D97-AF65-F5344CB8AC3E}">
        <p14:creationId xmlns:p14="http://schemas.microsoft.com/office/powerpoint/2010/main" xmlns="" val="3168770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GB" dirty="0" err="1"/>
              <a:t>Οικονομικά</a:t>
            </a:r>
            <a:r>
              <a:rPr lang="en-GB" dirty="0"/>
              <a:t> </a:t>
            </a:r>
            <a:r>
              <a:rPr lang="en-GB" dirty="0" err="1"/>
              <a:t>θέματα</a:t>
            </a:r>
            <a:r>
              <a:rPr lang="el-GR" dirty="0"/>
              <a:t> </a:t>
            </a:r>
            <a:r>
              <a:rPr lang="en-GB" noProof="0" dirty="0"/>
              <a:t>– </a:t>
            </a:r>
            <a:r>
              <a:rPr lang="en-GB" dirty="0" err="1"/>
              <a:t>Χρέη</a:t>
            </a:r>
            <a:r>
              <a:rPr lang="en-GB" dirty="0"/>
              <a:t> ή </a:t>
            </a:r>
            <a:r>
              <a:rPr lang="en-GB" dirty="0" err="1"/>
              <a:t>οικονομικά</a:t>
            </a:r>
            <a:r>
              <a:rPr lang="en-GB" dirty="0"/>
              <a:t> </a:t>
            </a:r>
            <a:r>
              <a:rPr lang="en-GB" dirty="0" err="1"/>
              <a:t>προβλήματα</a:t>
            </a:r>
            <a:r>
              <a:rPr lang="en-GB" noProof="0" dirty="0"/>
              <a:t> </a:t>
            </a:r>
          </a:p>
        </p:txBody>
      </p:sp>
      <p:sp>
        <p:nvSpPr>
          <p:cNvPr id="3" name="Content Placeholder 2"/>
          <p:cNvSpPr>
            <a:spLocks noGrp="1"/>
          </p:cNvSpPr>
          <p:nvPr>
            <p:ph sz="half" idx="1"/>
          </p:nvPr>
        </p:nvSpPr>
        <p:spPr>
          <a:xfrm>
            <a:off x="600000" y="1116000"/>
            <a:ext cx="5561518" cy="4860000"/>
          </a:xfrm>
        </p:spPr>
        <p:txBody>
          <a:bodyPr/>
          <a:lstStyle/>
          <a:p>
            <a:r>
              <a:rPr lang="el-GR" dirty="0"/>
              <a:t>Οικονομικά προβλήματα, όπως η ανάληψη στεγαστικού δανείου, η αύξηση των χρεών, το ενδεχόμενο απόλυσης ή γενικές ανησυχίες σχετικά με την έλλειψη χρημάτων μπορούν να προκαλούν άγχος και εκνευρισμό. Όπως και με άλλες απαιτήσεις, η έλλειψη ελέγχου όσον αφορά στα οικονομικά θέματα μπορεί να αυξήσει το άγχος ενός ατόμου. </a:t>
            </a:r>
          </a:p>
          <a:p>
            <a:endParaRPr lang="en-GB" noProof="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875335" y="1455425"/>
            <a:ext cx="5076825" cy="5076825"/>
          </a:xfrm>
          <a:prstGeom prst="rect">
            <a:avLst/>
          </a:prstGeom>
        </p:spPr>
      </p:pic>
      <p:sp>
        <p:nvSpPr>
          <p:cNvPr id="8" name="Freeform 5"/>
          <p:cNvSpPr/>
          <p:nvPr/>
        </p:nvSpPr>
        <p:spPr>
          <a:xfrm>
            <a:off x="1947672" y="6239521"/>
            <a:ext cx="2679192" cy="389879"/>
          </a:xfrm>
          <a:custGeom>
            <a:avLst/>
            <a:gdLst>
              <a:gd name="connsiteX0" fmla="*/ 0 w 2729571"/>
              <a:gd name="connsiteY0" fmla="*/ 49257 h 295534"/>
              <a:gd name="connsiteX1" fmla="*/ 49257 w 2729571"/>
              <a:gd name="connsiteY1" fmla="*/ 0 h 295534"/>
              <a:gd name="connsiteX2" fmla="*/ 2680314 w 2729571"/>
              <a:gd name="connsiteY2" fmla="*/ 0 h 295534"/>
              <a:gd name="connsiteX3" fmla="*/ 2729571 w 2729571"/>
              <a:gd name="connsiteY3" fmla="*/ 49257 h 295534"/>
              <a:gd name="connsiteX4" fmla="*/ 2729571 w 2729571"/>
              <a:gd name="connsiteY4" fmla="*/ 246277 h 295534"/>
              <a:gd name="connsiteX5" fmla="*/ 2680314 w 2729571"/>
              <a:gd name="connsiteY5" fmla="*/ 295534 h 295534"/>
              <a:gd name="connsiteX6" fmla="*/ 49257 w 2729571"/>
              <a:gd name="connsiteY6" fmla="*/ 295534 h 295534"/>
              <a:gd name="connsiteX7" fmla="*/ 0 w 2729571"/>
              <a:gd name="connsiteY7" fmla="*/ 246277 h 295534"/>
              <a:gd name="connsiteX8" fmla="*/ 0 w 2729571"/>
              <a:gd name="connsiteY8" fmla="*/ 49257 h 2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571" h="295534">
                <a:moveTo>
                  <a:pt x="0" y="49257"/>
                </a:moveTo>
                <a:cubicBezTo>
                  <a:pt x="0" y="22053"/>
                  <a:pt x="22053" y="0"/>
                  <a:pt x="49257" y="0"/>
                </a:cubicBezTo>
                <a:lnTo>
                  <a:pt x="2680314" y="0"/>
                </a:lnTo>
                <a:cubicBezTo>
                  <a:pt x="2707518" y="0"/>
                  <a:pt x="2729571" y="22053"/>
                  <a:pt x="2729571" y="49257"/>
                </a:cubicBezTo>
                <a:lnTo>
                  <a:pt x="2729571" y="246277"/>
                </a:lnTo>
                <a:cubicBezTo>
                  <a:pt x="2729571" y="273481"/>
                  <a:pt x="2707518" y="295534"/>
                  <a:pt x="2680314" y="295534"/>
                </a:cubicBezTo>
                <a:lnTo>
                  <a:pt x="49257" y="295534"/>
                </a:lnTo>
                <a:cubicBezTo>
                  <a:pt x="22053" y="295534"/>
                  <a:pt x="0" y="273481"/>
                  <a:pt x="0" y="246277"/>
                </a:cubicBezTo>
                <a:lnTo>
                  <a:pt x="0" y="49257"/>
                </a:lnTo>
                <a:close/>
              </a:path>
            </a:pathLst>
          </a:custGeom>
          <a:solidFill>
            <a:schemeClr val="accent6">
              <a:lumMod val="75000"/>
            </a:schemeClr>
          </a:solidFill>
          <a:ln>
            <a:solidFill>
              <a:schemeClr val="accent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7598" tIns="14427" rIns="117598" bIns="14427" numCol="1" spcCol="1270" anchor="ctr" anchorCtr="0">
            <a:noAutofit/>
          </a:bodyPr>
          <a:lstStyle/>
          <a:p>
            <a:pPr algn="ctr" defTabSz="711200">
              <a:lnSpc>
                <a:spcPct val="90000"/>
              </a:lnSpc>
              <a:spcBef>
                <a:spcPct val="0"/>
              </a:spcBef>
              <a:spcAft>
                <a:spcPct val="35000"/>
              </a:spcAft>
            </a:pPr>
            <a:r>
              <a:rPr lang="el-GR" sz="1000" b="1" dirty="0">
                <a:hlinkClick r:id="rId3" action="ppaction://hlinksldjump"/>
              </a:rPr>
              <a:t>Επιστροφή </a:t>
            </a:r>
            <a:r>
              <a:rPr lang="el-GR" sz="1000" b="1" dirty="0" smtClean="0">
                <a:hlinkClick r:id="rId3" action="ppaction://hlinksldjump"/>
              </a:rPr>
              <a:t>στους</a:t>
            </a:r>
            <a:br>
              <a:rPr lang="el-GR" sz="1000" b="1" dirty="0" smtClean="0">
                <a:hlinkClick r:id="rId3" action="ppaction://hlinksldjump"/>
              </a:rPr>
            </a:br>
            <a:r>
              <a:rPr lang="el-GR" sz="1000" b="1" dirty="0" smtClean="0">
                <a:hlinkClick r:id="rId3" action="ppaction://hlinksldjump"/>
              </a:rPr>
              <a:t> </a:t>
            </a:r>
            <a:r>
              <a:rPr lang="en-GB" sz="1000" b="1" dirty="0" smtClean="0">
                <a:hlinkClick r:id="rId3" action="ppaction://hlinksldjump"/>
              </a:rPr>
              <a:t>‘</a:t>
            </a:r>
            <a:r>
              <a:rPr lang="el-GR" sz="1000" b="1" dirty="0" smtClean="0">
                <a:hlinkClick r:id="rId3" action="ppaction://hlinksldjump"/>
              </a:rPr>
              <a:t>Παράγοντες </a:t>
            </a:r>
            <a:r>
              <a:rPr lang="el-GR" sz="1000" b="1" dirty="0">
                <a:hlinkClick r:id="rId3" action="ppaction://hlinksldjump"/>
              </a:rPr>
              <a:t>κινδύνου </a:t>
            </a:r>
            <a:r>
              <a:rPr lang="el-GR" sz="1000" b="1" dirty="0" smtClean="0">
                <a:hlinkClick r:id="rId3" action="ppaction://hlinksldjump"/>
              </a:rPr>
              <a:t>εκτός εργασίας</a:t>
            </a:r>
            <a:r>
              <a:rPr lang="en-GB" sz="1000" b="1" dirty="0" smtClean="0">
                <a:hlinkClick r:id="rId3" action="ppaction://hlinksldjump"/>
              </a:rPr>
              <a:t>’</a:t>
            </a:r>
            <a:endParaRPr lang="en-GB" sz="1000" b="1" dirty="0"/>
          </a:p>
        </p:txBody>
      </p:sp>
    </p:spTree>
    <p:extLst>
      <p:ext uri="{BB962C8B-B14F-4D97-AF65-F5344CB8AC3E}">
        <p14:creationId xmlns:p14="http://schemas.microsoft.com/office/powerpoint/2010/main" xmlns="" val="3252978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278" y="180000"/>
            <a:ext cx="10079831" cy="489600"/>
          </a:xfrm>
        </p:spPr>
        <p:txBody>
          <a:bodyPr/>
          <a:lstStyle/>
          <a:p>
            <a:pPr lvl="0"/>
            <a:r>
              <a:rPr lang="en-GB" dirty="0" err="1"/>
              <a:t>Ασθένεια</a:t>
            </a:r>
            <a:r>
              <a:rPr lang="el-GR" dirty="0"/>
              <a:t> </a:t>
            </a:r>
            <a:r>
              <a:rPr lang="en-GB" dirty="0"/>
              <a:t>/</a:t>
            </a:r>
            <a:r>
              <a:rPr lang="el-GR" dirty="0"/>
              <a:t> </a:t>
            </a:r>
            <a:r>
              <a:rPr lang="en-GB" dirty="0" err="1"/>
              <a:t>Πένθος</a:t>
            </a:r>
            <a:r>
              <a:rPr lang="en-GB" dirty="0"/>
              <a:t> </a:t>
            </a:r>
            <a:r>
              <a:rPr lang="en-GB" noProof="0" dirty="0"/>
              <a:t> </a:t>
            </a:r>
          </a:p>
        </p:txBody>
      </p:sp>
      <p:sp>
        <p:nvSpPr>
          <p:cNvPr id="3" name="Content Placeholder 2"/>
          <p:cNvSpPr>
            <a:spLocks noGrp="1"/>
          </p:cNvSpPr>
          <p:nvPr>
            <p:ph sz="half" idx="1"/>
          </p:nvPr>
        </p:nvSpPr>
        <p:spPr/>
        <p:txBody>
          <a:bodyPr>
            <a:normAutofit lnSpcReduction="10000"/>
          </a:bodyPr>
          <a:lstStyle/>
          <a:p>
            <a:r>
              <a:rPr lang="el-GR" dirty="0"/>
              <a:t>Ευθύνες παροχής φροντίδας, προσωπική ασθένεια, θάνατος μέλους οικογένειας ή φίλου.</a:t>
            </a:r>
          </a:p>
          <a:p>
            <a:endParaRPr lang="el-GR" dirty="0"/>
          </a:p>
          <a:p>
            <a:r>
              <a:rPr lang="el-GR" dirty="0"/>
              <a:t>Εάν κάποιος είναι υπεύθυνος για την παροχή φροντίδας σε άλλους, η προσωπική του ασθένεια ή η ασθένεια κάποιου κοντινού του προσώπου, μπορεί να του προκαλέσει άγχος. Ο ρόλος του υπεύθυνου για την παροχή φροντίδας απαιτεί αλλαγές στις καθημερινές συνήθειες και στη δυναμική της οικογένειας. </a:t>
            </a:r>
          </a:p>
          <a:p>
            <a:endParaRPr lang="el-GR" dirty="0"/>
          </a:p>
          <a:p>
            <a:r>
              <a:rPr lang="el-GR" dirty="0"/>
              <a:t>Η αντιμετώπιση ασθένειας ή πένθους μπορεί να είναι αγχωτική εμπειρία καθώς τα άτομα προσπαθούν να αντεπεξέλθουν και να αποδεχτούν την ασθένεια ή τον θάνατο. Αυτό μπορεί να αυξήσει τα συναισθήματα θλίψης ή θυμού τα οποία μπορεί να έχουν επιπτώσεις για την ψυχική υγεία. </a:t>
            </a:r>
          </a:p>
          <a:p>
            <a:endParaRPr lang="el-GR" dirty="0"/>
          </a:p>
          <a:p>
            <a:r>
              <a:rPr lang="el-GR" dirty="0"/>
              <a:t>Άλλες απαιτήσεις, για παράδειγμα η διοργάνωση της κηδείας και η εκκένωση του σπιτιού του θανόντος ή άλλες δραστηριότητες μαζί με τις οποιεσδήποτε οικονομικές συνέπειες μπορούν, επίσης, να συμβάλουν στο άγχος. </a:t>
            </a:r>
            <a:endParaRPr lang="en-GB" noProof="0" dirty="0"/>
          </a:p>
        </p:txBody>
      </p:sp>
      <p:sp>
        <p:nvSpPr>
          <p:cNvPr id="6" name="Freeform 5"/>
          <p:cNvSpPr/>
          <p:nvPr/>
        </p:nvSpPr>
        <p:spPr>
          <a:xfrm>
            <a:off x="1947672" y="6239521"/>
            <a:ext cx="2679192" cy="389879"/>
          </a:xfrm>
          <a:custGeom>
            <a:avLst/>
            <a:gdLst>
              <a:gd name="connsiteX0" fmla="*/ 0 w 2729571"/>
              <a:gd name="connsiteY0" fmla="*/ 49257 h 295534"/>
              <a:gd name="connsiteX1" fmla="*/ 49257 w 2729571"/>
              <a:gd name="connsiteY1" fmla="*/ 0 h 295534"/>
              <a:gd name="connsiteX2" fmla="*/ 2680314 w 2729571"/>
              <a:gd name="connsiteY2" fmla="*/ 0 h 295534"/>
              <a:gd name="connsiteX3" fmla="*/ 2729571 w 2729571"/>
              <a:gd name="connsiteY3" fmla="*/ 49257 h 295534"/>
              <a:gd name="connsiteX4" fmla="*/ 2729571 w 2729571"/>
              <a:gd name="connsiteY4" fmla="*/ 246277 h 295534"/>
              <a:gd name="connsiteX5" fmla="*/ 2680314 w 2729571"/>
              <a:gd name="connsiteY5" fmla="*/ 295534 h 295534"/>
              <a:gd name="connsiteX6" fmla="*/ 49257 w 2729571"/>
              <a:gd name="connsiteY6" fmla="*/ 295534 h 295534"/>
              <a:gd name="connsiteX7" fmla="*/ 0 w 2729571"/>
              <a:gd name="connsiteY7" fmla="*/ 246277 h 295534"/>
              <a:gd name="connsiteX8" fmla="*/ 0 w 2729571"/>
              <a:gd name="connsiteY8" fmla="*/ 49257 h 2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571" h="295534">
                <a:moveTo>
                  <a:pt x="0" y="49257"/>
                </a:moveTo>
                <a:cubicBezTo>
                  <a:pt x="0" y="22053"/>
                  <a:pt x="22053" y="0"/>
                  <a:pt x="49257" y="0"/>
                </a:cubicBezTo>
                <a:lnTo>
                  <a:pt x="2680314" y="0"/>
                </a:lnTo>
                <a:cubicBezTo>
                  <a:pt x="2707518" y="0"/>
                  <a:pt x="2729571" y="22053"/>
                  <a:pt x="2729571" y="49257"/>
                </a:cubicBezTo>
                <a:lnTo>
                  <a:pt x="2729571" y="246277"/>
                </a:lnTo>
                <a:cubicBezTo>
                  <a:pt x="2729571" y="273481"/>
                  <a:pt x="2707518" y="295534"/>
                  <a:pt x="2680314" y="295534"/>
                </a:cubicBezTo>
                <a:lnTo>
                  <a:pt x="49257" y="295534"/>
                </a:lnTo>
                <a:cubicBezTo>
                  <a:pt x="22053" y="295534"/>
                  <a:pt x="0" y="273481"/>
                  <a:pt x="0" y="246277"/>
                </a:cubicBezTo>
                <a:lnTo>
                  <a:pt x="0" y="49257"/>
                </a:lnTo>
                <a:close/>
              </a:path>
            </a:pathLst>
          </a:custGeom>
          <a:solidFill>
            <a:schemeClr val="accent6">
              <a:lumMod val="75000"/>
            </a:schemeClr>
          </a:solidFill>
          <a:ln>
            <a:solidFill>
              <a:schemeClr val="accent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7598" tIns="14427" rIns="117598" bIns="14427" numCol="1" spcCol="1270" anchor="ctr" anchorCtr="0">
            <a:noAutofit/>
          </a:bodyPr>
          <a:lstStyle/>
          <a:p>
            <a:pPr algn="ctr" defTabSz="711200">
              <a:lnSpc>
                <a:spcPct val="90000"/>
              </a:lnSpc>
              <a:spcBef>
                <a:spcPct val="0"/>
              </a:spcBef>
              <a:spcAft>
                <a:spcPct val="35000"/>
              </a:spcAft>
            </a:pPr>
            <a:r>
              <a:rPr lang="el-GR" sz="1000" b="1" dirty="0">
                <a:hlinkClick r:id="rId2" action="ppaction://hlinksldjump"/>
              </a:rPr>
              <a:t>Επιστροφή </a:t>
            </a:r>
            <a:r>
              <a:rPr lang="el-GR" sz="1000" b="1" dirty="0" smtClean="0">
                <a:hlinkClick r:id="rId2" action="ppaction://hlinksldjump"/>
              </a:rPr>
              <a:t>στους</a:t>
            </a:r>
            <a:br>
              <a:rPr lang="el-GR" sz="1000" b="1" dirty="0" smtClean="0">
                <a:hlinkClick r:id="rId2" action="ppaction://hlinksldjump"/>
              </a:rPr>
            </a:br>
            <a:r>
              <a:rPr lang="el-GR" sz="1000" b="1" dirty="0" smtClean="0">
                <a:hlinkClick r:id="rId2" action="ppaction://hlinksldjump"/>
              </a:rPr>
              <a:t> </a:t>
            </a:r>
            <a:r>
              <a:rPr lang="en-GB" sz="1000" b="1" dirty="0" smtClean="0">
                <a:hlinkClick r:id="rId2" action="ppaction://hlinksldjump"/>
              </a:rPr>
              <a:t>‘</a:t>
            </a:r>
            <a:r>
              <a:rPr lang="el-GR" sz="1000" b="1" dirty="0" smtClean="0">
                <a:hlinkClick r:id="rId2" action="ppaction://hlinksldjump"/>
              </a:rPr>
              <a:t>Παράγοντες </a:t>
            </a:r>
            <a:r>
              <a:rPr lang="el-GR" sz="1000" b="1" dirty="0">
                <a:hlinkClick r:id="rId2" action="ppaction://hlinksldjump"/>
              </a:rPr>
              <a:t>κινδύνου </a:t>
            </a:r>
            <a:r>
              <a:rPr lang="el-GR" sz="1000" b="1" dirty="0" smtClean="0">
                <a:hlinkClick r:id="rId2" action="ppaction://hlinksldjump"/>
              </a:rPr>
              <a:t>εκτός εργασίας</a:t>
            </a:r>
            <a:r>
              <a:rPr lang="en-GB" sz="1000" b="1" dirty="0" smtClean="0">
                <a:hlinkClick r:id="rId2" action="ppaction://hlinksldjump"/>
              </a:rPr>
              <a:t>’</a:t>
            </a:r>
            <a:endParaRPr lang="en-GB" sz="1000" b="1" dirty="0"/>
          </a:p>
        </p:txBody>
      </p:sp>
    </p:spTree>
    <p:extLst>
      <p:ext uri="{BB962C8B-B14F-4D97-AF65-F5344CB8AC3E}">
        <p14:creationId xmlns:p14="http://schemas.microsoft.com/office/powerpoint/2010/main" xmlns="" val="2087247091"/>
      </p:ext>
    </p:extLst>
  </p:cSld>
  <p:clrMapOvr>
    <a:masterClrMapping/>
  </p:clrMapOvr>
</p:sld>
</file>

<file path=ppt/theme/theme1.xml><?xml version="1.0" encoding="utf-8"?>
<a:theme xmlns:a="http://schemas.openxmlformats.org/drawingml/2006/main" name="EUOSHA Campaign 2018 - wide">
  <a:themeElements>
    <a:clrScheme name="Custom 2">
      <a:dk1>
        <a:srgbClr val="000000"/>
      </a:dk1>
      <a:lt1>
        <a:srgbClr val="FFFFFF"/>
      </a:lt1>
      <a:dk2>
        <a:srgbClr val="003399"/>
      </a:dk2>
      <a:lt2>
        <a:srgbClr val="FFFFFF"/>
      </a:lt2>
      <a:accent1>
        <a:srgbClr val="003399"/>
      </a:accent1>
      <a:accent2>
        <a:srgbClr val="ACC700"/>
      </a:accent2>
      <a:accent3>
        <a:srgbClr val="B1B3B4"/>
      </a:accent3>
      <a:accent4>
        <a:srgbClr val="E64715"/>
      </a:accent4>
      <a:accent5>
        <a:srgbClr val="58585A"/>
      </a:accent5>
      <a:accent6>
        <a:srgbClr val="DEE999"/>
      </a:accent6>
      <a:hlink>
        <a:srgbClr val="003399"/>
      </a:hlink>
      <a:folHlink>
        <a:srgbClr val="003399"/>
      </a:folHlink>
    </a:clrScheme>
    <a:fontScheme name="EUOSHA Corporate">
      <a:maj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UOSHA Corporate">
      <a:fillStyleLst>
        <a:solidFill>
          <a:schemeClr val="phClr"/>
        </a:solidFill>
        <a:gradFill rotWithShape="1">
          <a:gsLst>
            <a:gs pos="0">
              <a:schemeClr val="phClr">
                <a:tint val="50000"/>
                <a:satMod val="300000"/>
                <a:lumMod val="100000"/>
              </a:schemeClr>
            </a:gs>
            <a:gs pos="100000">
              <a:schemeClr val="phClr">
                <a:tint val="90000"/>
              </a:schemeClr>
            </a:gs>
          </a:gsLst>
          <a:lin ang="16200000" scaled="1"/>
        </a:gradFill>
        <a:gradFill rotWithShape="1">
          <a:gsLst>
            <a:gs pos="0">
              <a:schemeClr val="phClr">
                <a:tint val="100000"/>
                <a:shade val="51000"/>
                <a:satMod val="130000"/>
                <a:lumMod val="100000"/>
              </a:schemeClr>
            </a:gs>
            <a:gs pos="100000">
              <a:schemeClr val="phClr">
                <a:shade val="90000"/>
                <a:lumMod val="90000"/>
              </a:schemeClr>
            </a:gs>
          </a:gsLst>
          <a:lin ang="5400000" scaled="0"/>
        </a:gradFill>
      </a:fillStyleLst>
      <a:lnStyleLst>
        <a:ln w="9525"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75000"/>
              </a:srgbClr>
            </a:outerShdw>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
              <a:rot lat="0" lon="0" rev="5400000"/>
            </a:lightRig>
          </a:scene3d>
          <a:sp3d>
            <a:bevelT w="25400" h="38100"/>
          </a:sp3d>
        </a:effectStyle>
      </a:effectStyleLst>
      <a:bgFillStyleLst>
        <a:solidFill>
          <a:schemeClr val="phClr"/>
        </a:solidFill>
        <a:gradFill rotWithShape="1">
          <a:gsLst>
            <a:gs pos="0">
              <a:schemeClr val="phClr">
                <a:tint val="40000"/>
                <a:shade val="100000"/>
                <a:hueMod val="100000"/>
                <a:satMod val="350000"/>
                <a:lumMod val="100000"/>
              </a:schemeClr>
            </a:gs>
            <a:gs pos="92000">
              <a:schemeClr val="phClr">
                <a:shade val="88000"/>
                <a:hueMod val="96000"/>
                <a:satMod val="120000"/>
                <a:lumMod val="74000"/>
              </a:schemeClr>
            </a:gs>
          </a:gsLst>
          <a:path path="circle">
            <a:fillToRect l="50000" t="-80000" r="50000" b="180000"/>
          </a:path>
        </a:gradFill>
        <a:gradFill rotWithShape="1">
          <a:gsLst>
            <a:gs pos="0">
              <a:schemeClr val="phClr">
                <a:tint val="80000"/>
                <a:shade val="100000"/>
                <a:hueMod val="100000"/>
                <a:satMod val="300000"/>
                <a:lumMod val="100000"/>
              </a:schemeClr>
            </a:gs>
            <a:gs pos="100000">
              <a:schemeClr val="phClr">
                <a:shade val="84000"/>
                <a:hueMod val="96000"/>
                <a:satMod val="120000"/>
                <a:lumMod val="80000"/>
              </a:schemeClr>
            </a:gs>
          </a:gsLst>
          <a:path path="circle">
            <a:fillToRect l="50000" t="50000" r="50000" b="50000"/>
          </a:path>
        </a:gradFill>
      </a:bgFillStyleLst>
    </a:fmtScheme>
  </a:themeElements>
  <a:objectDefaults/>
  <a:extraClrSchemeLst>
    <a:extraClrScheme>
      <a:clrScheme name="EU-OSHA Healthy Workplaces Campaign">
        <a:dk1>
          <a:srgbClr val="000000"/>
        </a:dk1>
        <a:lt1>
          <a:srgbClr val="FFFFFF"/>
        </a:lt1>
        <a:dk2>
          <a:srgbClr val="003399"/>
        </a:dk2>
        <a:lt2>
          <a:srgbClr val="FFFFFF"/>
        </a:lt2>
        <a:accent1>
          <a:srgbClr val="003399"/>
        </a:accent1>
        <a:accent2>
          <a:srgbClr val="ACC700"/>
        </a:accent2>
        <a:accent3>
          <a:srgbClr val="B1B3B4"/>
        </a:accent3>
        <a:accent4>
          <a:srgbClr val="E64715"/>
        </a:accent4>
        <a:accent5>
          <a:srgbClr val="58585A"/>
        </a:accent5>
        <a:accent6>
          <a:srgbClr val="DEE999"/>
        </a:accent6>
        <a:hlink>
          <a:srgbClr val="003399"/>
        </a:hlink>
        <a:folHlink>
          <a:srgbClr val="B1B3B4"/>
        </a:folHlink>
      </a:clrScheme>
    </a:extraClrScheme>
  </a:extraClrSchemeLst>
  <a:extLst>
    <a:ext uri="{05A4C25C-085E-4340-85A3-A5531E510DB2}">
      <thm15:themeFamily xmlns:thm15="http://schemas.microsoft.com/office/thememl/2012/main" xmlns="" name="EUOSHA Campaign 2018 - wide" id="{FBDC70A9-7155-462C-905D-8B6BDD4E5140}" vid="{397CB443-BDC8-4AEF-865C-1876E21573C7}"/>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EUOSHA Campaign 2018 - Wide</Template>
  <TotalTime>3436</TotalTime>
  <Words>933</Words>
  <Application>Microsoft Office PowerPoint</Application>
  <PresentationFormat>Προσαρμογή</PresentationFormat>
  <Paragraphs>77</Paragraphs>
  <Slides>10</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10</vt:i4>
      </vt:variant>
    </vt:vector>
  </HeadingPairs>
  <TitlesOfParts>
    <vt:vector size="11" baseType="lpstr">
      <vt:lpstr>EUOSHA Campaign 2018 - wide</vt:lpstr>
      <vt:lpstr>Διαφάνεια 1</vt:lpstr>
      <vt:lpstr>Διαφάνεια 2</vt:lpstr>
      <vt:lpstr>Παράγοντες κινδύνου για τη δημιουργία άγχους εκτός εργασίας</vt:lpstr>
      <vt:lpstr>Ισορροπία εργασίας - προσωπικής ζωής</vt:lpstr>
      <vt:lpstr>Σημαντικά γεγονότα της προσωπικής ζωής </vt:lpstr>
      <vt:lpstr>Ζητήματα προσωπικού τρόπου ζωής, αλκοόλ και ναρκωτικά, συνθήκες διαβίωσης  </vt:lpstr>
      <vt:lpstr>Σύγκρουση, παρενόχληση, έλλειψη υποστήριξης</vt:lpstr>
      <vt:lpstr>Οικονομικά θέματα – Χρέη ή οικονομικά προβλήματα </vt:lpstr>
      <vt:lpstr>Ασθένεια / Πένθος  </vt:lpstr>
      <vt:lpstr>Διαφάνεια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MV</dc:creator>
  <cp:lastModifiedBy>user</cp:lastModifiedBy>
  <cp:revision>234</cp:revision>
  <cp:lastPrinted>2019-02-25T11:06:14Z</cp:lastPrinted>
  <dcterms:created xsi:type="dcterms:W3CDTF">2019-02-21T09:01:09Z</dcterms:created>
  <dcterms:modified xsi:type="dcterms:W3CDTF">2024-07-31T11:53:37Z</dcterms:modified>
</cp:coreProperties>
</file>