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3"/>
  </p:notesMasterIdLst>
  <p:handoutMasterIdLst>
    <p:handoutMasterId r:id="rId14"/>
  </p:handoutMasterIdLst>
  <p:sldIdLst>
    <p:sldId id="256" r:id="rId2"/>
    <p:sldId id="291" r:id="rId3"/>
    <p:sldId id="290" r:id="rId4"/>
    <p:sldId id="402" r:id="rId5"/>
    <p:sldId id="280" r:id="rId6"/>
    <p:sldId id="379" r:id="rId7"/>
    <p:sldId id="380" r:id="rId8"/>
    <p:sldId id="381" r:id="rId9"/>
    <p:sldId id="382" r:id="rId10"/>
    <p:sldId id="295" r:id="rId11"/>
    <p:sldId id="403"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Προεπιλεγμένη ενότητα" id="{F91B90F3-23FB-4406-BCB4-981FBEDDFCC9}">
          <p14:sldIdLst>
            <p14:sldId id="256"/>
            <p14:sldId id="413"/>
            <p14:sldId id="410"/>
            <p14:sldId id="411"/>
            <p14:sldId id="424"/>
            <p14:sldId id="273"/>
            <p14:sldId id="405"/>
            <p14:sldId id="258"/>
            <p14:sldId id="415"/>
            <p14:sldId id="409"/>
            <p14:sldId id="259"/>
            <p14:sldId id="260"/>
            <p14:sldId id="261"/>
            <p14:sldId id="369"/>
            <p14:sldId id="370"/>
            <p14:sldId id="371"/>
            <p14:sldId id="372"/>
            <p14:sldId id="373"/>
            <p14:sldId id="374"/>
            <p14:sldId id="274"/>
            <p14:sldId id="265"/>
            <p14:sldId id="266"/>
            <p14:sldId id="268"/>
            <p14:sldId id="269"/>
            <p14:sldId id="270"/>
            <p14:sldId id="422"/>
            <p14:sldId id="271"/>
            <p14:sldId id="275"/>
            <p14:sldId id="276"/>
            <p14:sldId id="277"/>
            <p14:sldId id="278"/>
            <p14:sldId id="272"/>
            <p14:sldId id="279"/>
            <p14:sldId id="285"/>
            <p14:sldId id="286"/>
            <p14:sldId id="287"/>
            <p14:sldId id="288"/>
            <p14:sldId id="289"/>
            <p14:sldId id="291"/>
            <p14:sldId id="290"/>
            <p14:sldId id="402"/>
            <p14:sldId id="280"/>
            <p14:sldId id="379"/>
            <p14:sldId id="380"/>
            <p14:sldId id="381"/>
            <p14:sldId id="382"/>
            <p14:sldId id="295"/>
            <p14:sldId id="292"/>
            <p14:sldId id="388"/>
            <p14:sldId id="403"/>
            <p14:sldId id="296"/>
            <p14:sldId id="297"/>
            <p14:sldId id="298"/>
            <p14:sldId id="293"/>
            <p14:sldId id="423"/>
            <p14:sldId id="416"/>
            <p14:sldId id="390"/>
            <p14:sldId id="305"/>
            <p14:sldId id="306"/>
            <p14:sldId id="307"/>
            <p14:sldId id="308"/>
            <p14:sldId id="417"/>
            <p14:sldId id="302"/>
            <p14:sldId id="311"/>
            <p14:sldId id="391"/>
            <p14:sldId id="392"/>
            <p14:sldId id="312"/>
            <p14:sldId id="426"/>
            <p14:sldId id="314"/>
            <p14:sldId id="315"/>
            <p14:sldId id="430"/>
            <p14:sldId id="317"/>
            <p14:sldId id="393"/>
            <p14:sldId id="318"/>
            <p14:sldId id="394"/>
            <p14:sldId id="395"/>
            <p14:sldId id="320"/>
            <p14:sldId id="396"/>
            <p14:sldId id="322"/>
            <p14:sldId id="431"/>
            <p14:sldId id="323"/>
            <p14:sldId id="325"/>
            <p14:sldId id="326"/>
            <p14:sldId id="327"/>
            <p14:sldId id="328"/>
            <p14:sldId id="432"/>
            <p14:sldId id="398"/>
            <p14:sldId id="397"/>
            <p14:sldId id="399"/>
            <p14:sldId id="330"/>
            <p14:sldId id="331"/>
            <p14:sldId id="400"/>
            <p14:sldId id="332"/>
          </p14:sldIdLst>
        </p14:section>
        <p14:section name="Ενότητα χωρίς τίτλο" id="{FC705C59-737A-44EB-B541-552C5DED8547}">
          <p14:sldIdLst>
            <p14:sldId id="333"/>
            <p14:sldId id="334"/>
            <p14:sldId id="335"/>
            <p14:sldId id="336"/>
            <p14:sldId id="337"/>
            <p14:sldId id="338"/>
            <p14:sldId id="339"/>
            <p14:sldId id="340"/>
            <p14:sldId id="341"/>
            <p14:sldId id="342"/>
            <p14:sldId id="343"/>
            <p14:sldId id="344"/>
            <p14:sldId id="345"/>
            <p14:sldId id="346"/>
            <p14:sldId id="347"/>
            <p14:sldId id="348"/>
            <p14:sldId id="349"/>
            <p14:sldId id="353"/>
            <p14:sldId id="350"/>
            <p14:sldId id="401"/>
            <p14:sldId id="351"/>
            <p14:sldId id="352"/>
            <p14:sldId id="354"/>
            <p14:sldId id="355"/>
            <p14:sldId id="356"/>
            <p14:sldId id="357"/>
            <p14:sldId id="358"/>
            <p14:sldId id="359"/>
            <p14:sldId id="360"/>
            <p14:sldId id="364"/>
            <p14:sldId id="362"/>
            <p14:sldId id="363"/>
            <p14:sldId id="365"/>
            <p14:sldId id="366"/>
            <p14:sldId id="367"/>
            <p14:sldId id="368"/>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7334F-9798-4A3D-8F66-6867B6190B26}" v="11543" dt="2022-05-12T09:11:17.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6" autoAdjust="0"/>
    <p:restoredTop sz="96357" autoAdjust="0"/>
  </p:normalViewPr>
  <p:slideViewPr>
    <p:cSldViewPr snapToGrid="0">
      <p:cViewPr varScale="1">
        <p:scale>
          <a:sx n="83" d="100"/>
          <a:sy n="83" d="100"/>
        </p:scale>
        <p:origin x="-614"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6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138"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13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ΛΕΞΑΝΔΡΟΣ ΧΑΜΑΪΛΙΔΗΣ" userId="91f84d0e-3170-404c-9a35-1100e6f2232c" providerId="ADAL" clId="{6267334F-9798-4A3D-8F66-6867B6190B26}"/>
    <pc:docChg chg="undo custSel addSld delSld modSld sldOrd modMainMaster addSection">
      <pc:chgData name="ΑΛΕΞΑΝΔΡΟΣ ΧΑΜΑΪΛΙΔΗΣ" userId="91f84d0e-3170-404c-9a35-1100e6f2232c" providerId="ADAL" clId="{6267334F-9798-4A3D-8F66-6867B6190B26}" dt="2022-05-13T11:03:10.389" v="28932" actId="20577"/>
      <pc:docMkLst>
        <pc:docMk/>
      </pc:docMkLst>
      <pc:sldChg chg="modSp mod">
        <pc:chgData name="ΑΛΕΞΑΝΔΡΟΣ ΧΑΜΑΪΛΙΔΗΣ" userId="91f84d0e-3170-404c-9a35-1100e6f2232c" providerId="ADAL" clId="{6267334F-9798-4A3D-8F66-6867B6190B26}" dt="2022-05-06T05:16:26.102" v="28890" actId="14100"/>
        <pc:sldMkLst>
          <pc:docMk/>
          <pc:sldMk cId="1314924331" sldId="256"/>
        </pc:sldMkLst>
        <pc:spChg chg="mod">
          <ac:chgData name="ΑΛΕΞΑΝΔΡΟΣ ΧΑΜΑΪΛΙΔΗΣ" userId="91f84d0e-3170-404c-9a35-1100e6f2232c" providerId="ADAL" clId="{6267334F-9798-4A3D-8F66-6867B6190B26}" dt="2022-05-05T08:20:12.694" v="28370" actId="255"/>
          <ac:spMkLst>
            <pc:docMk/>
            <pc:sldMk cId="1314924331" sldId="256"/>
            <ac:spMk id="5" creationId="{00000000-0000-0000-0000-000000000000}"/>
          </ac:spMkLst>
        </pc:spChg>
        <pc:spChg chg="mod">
          <ac:chgData name="ΑΛΕΞΑΝΔΡΟΣ ΧΑΜΑΪΛΙΔΗΣ" userId="91f84d0e-3170-404c-9a35-1100e6f2232c" providerId="ADAL" clId="{6267334F-9798-4A3D-8F66-6867B6190B26}" dt="2022-05-06T05:16:26.102" v="28890" actId="14100"/>
          <ac:spMkLst>
            <pc:docMk/>
            <pc:sldMk cId="1314924331" sldId="256"/>
            <ac:spMk id="7" creationId="{00000000-0000-0000-0000-000000000000}"/>
          </ac:spMkLst>
        </pc:spChg>
      </pc:sldChg>
      <pc:sldChg chg="modSp mod">
        <pc:chgData name="ΑΛΕΞΑΝΔΡΟΣ ΧΑΜΑΪΛΙΔΗΣ" userId="91f84d0e-3170-404c-9a35-1100e6f2232c" providerId="ADAL" clId="{6267334F-9798-4A3D-8F66-6867B6190B26}" dt="2022-05-05T08:18:31.825" v="28366" actId="255"/>
        <pc:sldMkLst>
          <pc:docMk/>
          <pc:sldMk cId="444239611" sldId="258"/>
        </pc:sldMkLst>
        <pc:spChg chg="mod">
          <ac:chgData name="ΑΛΕΞΑΝΔΡΟΣ ΧΑΜΑΪΛΙΔΗΣ" userId="91f84d0e-3170-404c-9a35-1100e6f2232c" providerId="ADAL" clId="{6267334F-9798-4A3D-8F66-6867B6190B26}" dt="2022-05-05T08:18:31.825" v="28366" actId="255"/>
          <ac:spMkLst>
            <pc:docMk/>
            <pc:sldMk cId="444239611" sldId="258"/>
            <ac:spMk id="8" creationId="{00000000-0000-0000-0000-000000000000}"/>
          </ac:spMkLst>
        </pc:spChg>
        <pc:graphicFrameChg chg="mod">
          <ac:chgData name="ΑΛΕΞΑΝΔΡΟΣ ΧΑΜΑΪΛΙΔΗΣ" userId="91f84d0e-3170-404c-9a35-1100e6f2232c" providerId="ADAL" clId="{6267334F-9798-4A3D-8F66-6867B6190B26}" dt="2022-05-03T10:15:11.519" v="12196" actId="20577"/>
          <ac:graphicFrameMkLst>
            <pc:docMk/>
            <pc:sldMk cId="444239611" sldId="258"/>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1:40.429" v="1296" actId="20577"/>
        <pc:sldMkLst>
          <pc:docMk/>
          <pc:sldMk cId="557712243" sldId="259"/>
        </pc:sldMkLst>
        <pc:spChg chg="mod">
          <ac:chgData name="ΑΛΕΞΑΝΔΡΟΣ ΧΑΜΑΪΛΙΔΗΣ" userId="91f84d0e-3170-404c-9a35-1100e6f2232c" providerId="ADAL" clId="{6267334F-9798-4A3D-8F66-6867B6190B26}" dt="2022-05-03T07:21:40.429" v="1296" actId="20577"/>
          <ac:spMkLst>
            <pc:docMk/>
            <pc:sldMk cId="557712243" sldId="259"/>
            <ac:spMk id="6" creationId="{00000000-0000-0000-0000-000000000000}"/>
          </ac:spMkLst>
        </pc:spChg>
        <pc:graphicFrameChg chg="mod">
          <ac:chgData name="ΑΛΕΞΑΝΔΡΟΣ ΧΑΜΑΪΛΙΔΗΣ" userId="91f84d0e-3170-404c-9a35-1100e6f2232c" providerId="ADAL" clId="{6267334F-9798-4A3D-8F66-6867B6190B26}" dt="2022-05-03T07:21:12.667" v="1292" actId="255"/>
          <ac:graphicFrameMkLst>
            <pc:docMk/>
            <pc:sldMk cId="557712243" sldId="25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8:39.819" v="1832"/>
        <pc:sldMkLst>
          <pc:docMk/>
          <pc:sldMk cId="3687924868" sldId="260"/>
        </pc:sldMkLst>
        <pc:spChg chg="mod">
          <ac:chgData name="ΑΛΕΞΑΝΔΡΟΣ ΧΑΜΑΪΛΙΔΗΣ" userId="91f84d0e-3170-404c-9a35-1100e6f2232c" providerId="ADAL" clId="{6267334F-9798-4A3D-8F66-6867B6190B26}" dt="2022-05-03T07:22:49.891" v="1356" actId="255"/>
          <ac:spMkLst>
            <pc:docMk/>
            <pc:sldMk cId="3687924868" sldId="260"/>
            <ac:spMk id="7" creationId="{00000000-0000-0000-0000-000000000000}"/>
          </ac:spMkLst>
        </pc:spChg>
        <pc:graphicFrameChg chg="mod">
          <ac:chgData name="ΑΛΕΞΑΝΔΡΟΣ ΧΑΜΑΪΛΙΔΗΣ" userId="91f84d0e-3170-404c-9a35-1100e6f2232c" providerId="ADAL" clId="{6267334F-9798-4A3D-8F66-6867B6190B26}" dt="2022-05-03T07:28:39.819" v="1832"/>
          <ac:graphicFrameMkLst>
            <pc:docMk/>
            <pc:sldMk cId="3687924868" sldId="26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36:58.424" v="2333" actId="255"/>
        <pc:sldMkLst>
          <pc:docMk/>
          <pc:sldMk cId="1948289550" sldId="261"/>
        </pc:sldMkLst>
        <pc:spChg chg="mod">
          <ac:chgData name="ΑΛΕΞΑΝΔΡΟΣ ΧΑΜΑΪΛΙΔΗΣ" userId="91f84d0e-3170-404c-9a35-1100e6f2232c" providerId="ADAL" clId="{6267334F-9798-4A3D-8F66-6867B6190B26}" dt="2022-05-03T07:36:58.424" v="2333" actId="255"/>
          <ac:spMkLst>
            <pc:docMk/>
            <pc:sldMk cId="1948289550" sldId="261"/>
            <ac:spMk id="5" creationId="{00000000-0000-0000-0000-000000000000}"/>
          </ac:spMkLst>
        </pc:spChg>
        <pc:graphicFrameChg chg="mod">
          <ac:chgData name="ΑΛΕΞΑΝΔΡΟΣ ΧΑΜΑΪΛΙΔΗΣ" userId="91f84d0e-3170-404c-9a35-1100e6f2232c" providerId="ADAL" clId="{6267334F-9798-4A3D-8F66-6867B6190B26}" dt="2022-05-03T07:36:03.726" v="2267"/>
          <ac:graphicFrameMkLst>
            <pc:docMk/>
            <pc:sldMk cId="1948289550" sldId="261"/>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9:11:44.433" v="7335" actId="255"/>
        <pc:sldMkLst>
          <pc:docMk/>
          <pc:sldMk cId="1500558982" sldId="265"/>
        </pc:sldMkLst>
        <pc:spChg chg="mod">
          <ac:chgData name="ΑΛΕΞΑΝΔΡΟΣ ΧΑΜΑΪΛΙΔΗΣ" userId="91f84d0e-3170-404c-9a35-1100e6f2232c" providerId="ADAL" clId="{6267334F-9798-4A3D-8F66-6867B6190B26}" dt="2022-05-03T09:07:02.911" v="6841" actId="255"/>
          <ac:spMkLst>
            <pc:docMk/>
            <pc:sldMk cId="1500558982" sldId="265"/>
            <ac:spMk id="6" creationId="{00000000-0000-0000-0000-000000000000}"/>
          </ac:spMkLst>
        </pc:spChg>
        <pc:graphicFrameChg chg="mod">
          <ac:chgData name="ΑΛΕΞΑΝΔΡΟΣ ΧΑΜΑΪΛΙΔΗΣ" userId="91f84d0e-3170-404c-9a35-1100e6f2232c" providerId="ADAL" clId="{6267334F-9798-4A3D-8F66-6867B6190B26}" dt="2022-05-03T09:11:44.433" v="7335" actId="255"/>
          <ac:graphicFrameMkLst>
            <pc:docMk/>
            <pc:sldMk cId="1500558982" sldId="2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19:28.702" v="7927" actId="255"/>
        <pc:sldMkLst>
          <pc:docMk/>
          <pc:sldMk cId="3997984684" sldId="266"/>
        </pc:sldMkLst>
        <pc:spChg chg="mod">
          <ac:chgData name="ΑΛΕΞΑΝΔΡΟΣ ΧΑΜΑΪΛΙΔΗΣ" userId="91f84d0e-3170-404c-9a35-1100e6f2232c" providerId="ADAL" clId="{6267334F-9798-4A3D-8F66-6867B6190B26}" dt="2022-05-03T09:14:19.179" v="7425" actId="255"/>
          <ac:spMkLst>
            <pc:docMk/>
            <pc:sldMk cId="3997984684" sldId="266"/>
            <ac:spMk id="6" creationId="{00000000-0000-0000-0000-000000000000}"/>
          </ac:spMkLst>
        </pc:spChg>
        <pc:graphicFrameChg chg="mod">
          <ac:chgData name="ΑΛΕΞΑΝΔΡΟΣ ΧΑΜΑΪΛΙΔΗΣ" userId="91f84d0e-3170-404c-9a35-1100e6f2232c" providerId="ADAL" clId="{6267334F-9798-4A3D-8F66-6867B6190B26}" dt="2022-05-03T09:19:28.702" v="7927" actId="255"/>
          <ac:graphicFrameMkLst>
            <pc:docMk/>
            <pc:sldMk cId="3997984684" sldId="2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25:11.496" v="8496" actId="255"/>
        <pc:sldMkLst>
          <pc:docMk/>
          <pc:sldMk cId="1847679028" sldId="268"/>
        </pc:sldMkLst>
        <pc:spChg chg="mod">
          <ac:chgData name="ΑΛΕΞΑΝΔΡΟΣ ΧΑΜΑΪΛΙΔΗΣ" userId="91f84d0e-3170-404c-9a35-1100e6f2232c" providerId="ADAL" clId="{6267334F-9798-4A3D-8F66-6867B6190B26}" dt="2022-05-03T09:20:50.630" v="8013" actId="255"/>
          <ac:spMkLst>
            <pc:docMk/>
            <pc:sldMk cId="1847679028" sldId="268"/>
            <ac:spMk id="5" creationId="{00000000-0000-0000-0000-000000000000}"/>
          </ac:spMkLst>
        </pc:spChg>
        <pc:graphicFrameChg chg="mod">
          <ac:chgData name="ΑΛΕΞΑΝΔΡΟΣ ΧΑΜΑΪΛΙΔΗΣ" userId="91f84d0e-3170-404c-9a35-1100e6f2232c" providerId="ADAL" clId="{6267334F-9798-4A3D-8F66-6867B6190B26}" dt="2022-05-03T09:25:11.496" v="8496" actId="255"/>
          <ac:graphicFrameMkLst>
            <pc:docMk/>
            <pc:sldMk cId="1847679028" sldId="26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09:33:59.907" v="9100" actId="255"/>
        <pc:sldMkLst>
          <pc:docMk/>
          <pc:sldMk cId="3868844176" sldId="269"/>
        </pc:sldMkLst>
        <pc:spChg chg="mod">
          <ac:chgData name="ΑΛΕΞΑΝΔΡΟΣ ΧΑΜΑΪΛΙΔΗΣ" userId="91f84d0e-3170-404c-9a35-1100e6f2232c" providerId="ADAL" clId="{6267334F-9798-4A3D-8F66-6867B6190B26}" dt="2022-05-03T09:28:24.150" v="8591" actId="20577"/>
          <ac:spMkLst>
            <pc:docMk/>
            <pc:sldMk cId="3868844176" sldId="269"/>
            <ac:spMk id="6" creationId="{00000000-0000-0000-0000-000000000000}"/>
          </ac:spMkLst>
        </pc:spChg>
        <pc:graphicFrameChg chg="mod">
          <ac:chgData name="ΑΛΕΞΑΝΔΡΟΣ ΧΑΜΑΪΛΙΔΗΣ" userId="91f84d0e-3170-404c-9a35-1100e6f2232c" providerId="ADAL" clId="{6267334F-9798-4A3D-8F66-6867B6190B26}" dt="2022-05-03T09:33:59.907" v="9100" actId="255"/>
          <ac:graphicFrameMkLst>
            <pc:docMk/>
            <pc:sldMk cId="3868844176" sldId="26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40:26.168" v="9658" actId="255"/>
        <pc:sldMkLst>
          <pc:docMk/>
          <pc:sldMk cId="2526784361" sldId="270"/>
        </pc:sldMkLst>
        <pc:spChg chg="mod">
          <ac:chgData name="ΑΛΕΞΑΝΔΡΟΣ ΧΑΜΑΪΛΙΔΗΣ" userId="91f84d0e-3170-404c-9a35-1100e6f2232c" providerId="ADAL" clId="{6267334F-9798-4A3D-8F66-6867B6190B26}" dt="2022-05-03T09:40:26.168" v="9658" actId="255"/>
          <ac:spMkLst>
            <pc:docMk/>
            <pc:sldMk cId="2526784361" sldId="270"/>
            <ac:spMk id="5" creationId="{00000000-0000-0000-0000-000000000000}"/>
          </ac:spMkLst>
        </pc:spChg>
        <pc:graphicFrameChg chg="mod">
          <ac:chgData name="ΑΛΕΞΑΝΔΡΟΣ ΧΑΜΑΪΛΙΔΗΣ" userId="91f84d0e-3170-404c-9a35-1100e6f2232c" providerId="ADAL" clId="{6267334F-9798-4A3D-8F66-6867B6190B26}" dt="2022-05-03T09:39:42.547" v="9569" actId="255"/>
          <ac:graphicFrameMkLst>
            <pc:docMk/>
            <pc:sldMk cId="2526784361" sldId="27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08:44:29.533" v="28535"/>
        <pc:sldMkLst>
          <pc:docMk/>
          <pc:sldMk cId="1877238157" sldId="271"/>
        </pc:sldMkLst>
        <pc:spChg chg="mod">
          <ac:chgData name="ΑΛΕΞΑΝΔΡΟΣ ΧΑΜΑΪΛΙΔΗΣ" userId="91f84d0e-3170-404c-9a35-1100e6f2232c" providerId="ADAL" clId="{6267334F-9798-4A3D-8F66-6867B6190B26}" dt="2022-05-05T08:44:29.533" v="28535"/>
          <ac:spMkLst>
            <pc:docMk/>
            <pc:sldMk cId="1877238157" sldId="271"/>
            <ac:spMk id="2" creationId="{00000000-0000-0000-0000-000000000000}"/>
          </ac:spMkLst>
        </pc:spChg>
        <pc:spChg chg="mod">
          <ac:chgData name="ΑΛΕΞΑΝΔΡΟΣ ΧΑΜΑΪΛΙΔΗΣ" userId="91f84d0e-3170-404c-9a35-1100e6f2232c" providerId="ADAL" clId="{6267334F-9798-4A3D-8F66-6867B6190B26}" dt="2022-05-03T09:05:08.835" v="6754" actId="20577"/>
          <ac:spMkLst>
            <pc:docMk/>
            <pc:sldMk cId="1877238157" sldId="271"/>
            <ac:spMk id="3" creationId="{00000000-0000-0000-0000-000000000000}"/>
          </ac:spMkLst>
        </pc:spChg>
        <pc:spChg chg="mod">
          <ac:chgData name="ΑΛΕΞΑΝΔΡΟΣ ΧΑΜΑΪΛΙΔΗΣ" userId="91f84d0e-3170-404c-9a35-1100e6f2232c" providerId="ADAL" clId="{6267334F-9798-4A3D-8F66-6867B6190B26}" dt="2022-05-03T09:42:38.375" v="9826" actId="255"/>
          <ac:spMkLst>
            <pc:docMk/>
            <pc:sldMk cId="1877238157" sldId="271"/>
            <ac:spMk id="5" creationId="{00000000-0000-0000-0000-000000000000}"/>
          </ac:spMkLst>
        </pc:spChg>
        <pc:graphicFrameChg chg="mod">
          <ac:chgData name="ΑΛΕΞΑΝΔΡΟΣ ΧΑΜΑΪΛΙΔΗΣ" userId="91f84d0e-3170-404c-9a35-1100e6f2232c" providerId="ADAL" clId="{6267334F-9798-4A3D-8F66-6867B6190B26}" dt="2022-05-03T09:56:20.723" v="10911" actId="313"/>
          <ac:graphicFrameMkLst>
            <pc:docMk/>
            <pc:sldMk cId="1877238157" sldId="271"/>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14:59.068" v="14439" actId="20577"/>
        <pc:sldMkLst>
          <pc:docMk/>
          <pc:sldMk cId="3042582524" sldId="272"/>
        </pc:sldMkLst>
        <pc:spChg chg="mod">
          <ac:chgData name="ΑΛΕΞΑΝΔΡΟΣ ΧΑΜΑΪΛΙΔΗΣ" userId="91f84d0e-3170-404c-9a35-1100e6f2232c" providerId="ADAL" clId="{6267334F-9798-4A3D-8F66-6867B6190B26}" dt="2022-05-03T11:14:59.068" v="14439" actId="20577"/>
          <ac:spMkLst>
            <pc:docMk/>
            <pc:sldMk cId="3042582524" sldId="272"/>
            <ac:spMk id="3" creationId="{00000000-0000-0000-0000-000000000000}"/>
          </ac:spMkLst>
        </pc:spChg>
        <pc:spChg chg="mod">
          <ac:chgData name="ΑΛΕΞΑΝΔΡΟΣ ΧΑΜΑΪΛΙΔΗΣ" userId="91f84d0e-3170-404c-9a35-1100e6f2232c" providerId="ADAL" clId="{6267334F-9798-4A3D-8F66-6867B6190B26}" dt="2022-05-03T10:41:12.178" v="13827" actId="20577"/>
          <ac:spMkLst>
            <pc:docMk/>
            <pc:sldMk cId="3042582524" sldId="272"/>
            <ac:spMk id="6" creationId="{00000000-0000-0000-0000-000000000000}"/>
          </ac:spMkLst>
        </pc:spChg>
        <pc:spChg chg="mod">
          <ac:chgData name="ΑΛΕΞΑΝΔΡΟΣ ΧΑΜΑΪΛΙΔΗΣ" userId="91f84d0e-3170-404c-9a35-1100e6f2232c" providerId="ADAL" clId="{6267334F-9798-4A3D-8F66-6867B6190B26}" dt="2022-05-03T11:13:40.887" v="14429" actId="1076"/>
          <ac:spMkLst>
            <pc:docMk/>
            <pc:sldMk cId="3042582524" sldId="272"/>
            <ac:spMk id="9" creationId="{00000000-0000-0000-0000-000000000000}"/>
          </ac:spMkLst>
        </pc:spChg>
        <pc:graphicFrameChg chg="mod">
          <ac:chgData name="ΑΛΕΞΑΝΔΡΟΣ ΧΑΜΑΪΛΙΔΗΣ" userId="91f84d0e-3170-404c-9a35-1100e6f2232c" providerId="ADAL" clId="{6267334F-9798-4A3D-8F66-6867B6190B26}" dt="2022-05-03T11:14:32.650" v="14435" actId="255"/>
          <ac:graphicFrameMkLst>
            <pc:docMk/>
            <pc:sldMk cId="3042582524" sldId="27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6:51.110" v="28892" actId="14100"/>
        <pc:sldMkLst>
          <pc:docMk/>
          <pc:sldMk cId="2102924638" sldId="273"/>
        </pc:sldMkLst>
        <pc:spChg chg="mod">
          <ac:chgData name="ΑΛΕΞΑΝΔΡΟΣ ΧΑΜΑΪΛΙΔΗΣ" userId="91f84d0e-3170-404c-9a35-1100e6f2232c" providerId="ADAL" clId="{6267334F-9798-4A3D-8F66-6867B6190B26}" dt="2022-05-06T05:16:51.110" v="28892" actId="14100"/>
          <ac:spMkLst>
            <pc:docMk/>
            <pc:sldMk cId="2102924638" sldId="273"/>
            <ac:spMk id="13" creationId="{00000000-0000-0000-0000-000000000000}"/>
          </ac:spMkLst>
        </pc:spChg>
        <pc:graphicFrameChg chg="mod">
          <ac:chgData name="ΑΛΕΞΑΝΔΡΟΣ ΧΑΜΑΪΛΙΔΗΣ" userId="91f84d0e-3170-404c-9a35-1100e6f2232c" providerId="ADAL" clId="{6267334F-9798-4A3D-8F66-6867B6190B26}" dt="2022-05-03T10:13:19.689" v="12176" actId="313"/>
          <ac:graphicFrameMkLst>
            <pc:docMk/>
            <pc:sldMk cId="2102924638" sldId="273"/>
            <ac:graphicFrameMk id="7" creationId="{00000000-0000-0000-0000-000000000000}"/>
          </ac:graphicFrameMkLst>
        </pc:graphicFrameChg>
        <pc:picChg chg="mod">
          <ac:chgData name="ΑΛΕΞΑΝΔΡΟΣ ΧΑΜΑΪΛΙΔΗΣ" userId="91f84d0e-3170-404c-9a35-1100e6f2232c" providerId="ADAL" clId="{6267334F-9798-4A3D-8F66-6867B6190B26}" dt="2022-05-05T10:40:42.062" v="28722" actId="14100"/>
          <ac:picMkLst>
            <pc:docMk/>
            <pc:sldMk cId="2102924638" sldId="273"/>
            <ac:picMk id="10" creationId="{00000000-0000-0000-0000-000000000000}"/>
          </ac:picMkLst>
        </pc:picChg>
      </pc:sldChg>
      <pc:sldChg chg="modSp mod">
        <pc:chgData name="ΑΛΕΞΑΝΔΡΟΣ ΧΑΜΑΪΛΙΔΗΣ" userId="91f84d0e-3170-404c-9a35-1100e6f2232c" providerId="ADAL" clId="{6267334F-9798-4A3D-8F66-6867B6190B26}" dt="2022-05-06T05:17:40.377" v="28896" actId="14100"/>
        <pc:sldMkLst>
          <pc:docMk/>
          <pc:sldMk cId="1782882768" sldId="274"/>
        </pc:sldMkLst>
        <pc:spChg chg="mod">
          <ac:chgData name="ΑΛΕΞΑΝΔΡΟΣ ΧΑΜΑΪΛΙΔΗΣ" userId="91f84d0e-3170-404c-9a35-1100e6f2232c" providerId="ADAL" clId="{6267334F-9798-4A3D-8F66-6867B6190B26}" dt="2022-05-03T08:42:14.470" v="6291" actId="6549"/>
          <ac:spMkLst>
            <pc:docMk/>
            <pc:sldMk cId="1782882768" sldId="274"/>
            <ac:spMk id="9" creationId="{00000000-0000-0000-0000-000000000000}"/>
          </ac:spMkLst>
        </pc:spChg>
        <pc:spChg chg="mod">
          <ac:chgData name="ΑΛΕΞΑΝΔΡΟΣ ΧΑΜΑΪΛΙΔΗΣ" userId="91f84d0e-3170-404c-9a35-1100e6f2232c" providerId="ADAL" clId="{6267334F-9798-4A3D-8F66-6867B6190B26}" dt="2022-05-03T08:47:11.879" v="6751" actId="255"/>
          <ac:spMkLst>
            <pc:docMk/>
            <pc:sldMk cId="1782882768" sldId="274"/>
            <ac:spMk id="12" creationId="{00000000-0000-0000-0000-000000000000}"/>
          </ac:spMkLst>
        </pc:spChg>
        <pc:spChg chg="mod">
          <ac:chgData name="ΑΛΕΞΑΝΔΡΟΣ ΧΑΜΑΪΛΙΔΗΣ" userId="91f84d0e-3170-404c-9a35-1100e6f2232c" providerId="ADAL" clId="{6267334F-9798-4A3D-8F66-6867B6190B26}" dt="2022-05-06T05:17:40.377" v="28896" actId="14100"/>
          <ac:spMkLst>
            <pc:docMk/>
            <pc:sldMk cId="1782882768" sldId="274"/>
            <ac:spMk id="14" creationId="{00000000-0000-0000-0000-000000000000}"/>
          </ac:spMkLst>
        </pc:spChg>
        <pc:graphicFrameChg chg="mod">
          <ac:chgData name="ΑΛΕΞΑΝΔΡΟΣ ΧΑΜΑΪΛΙΔΗΣ" userId="91f84d0e-3170-404c-9a35-1100e6f2232c" providerId="ADAL" clId="{6267334F-9798-4A3D-8F66-6867B6190B26}" dt="2022-05-03T08:47:00.824" v="6750" actId="255"/>
          <ac:graphicFrameMkLst>
            <pc:docMk/>
            <pc:sldMk cId="1782882768" sldId="274"/>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3T10:04:21.497" v="11667" actId="255"/>
        <pc:sldMkLst>
          <pc:docMk/>
          <pc:sldMk cId="2831305416" sldId="275"/>
        </pc:sldMkLst>
        <pc:spChg chg="mod">
          <ac:chgData name="ΑΛΕΞΑΝΔΡΟΣ ΧΑΜΑΪΛΙΔΗΣ" userId="91f84d0e-3170-404c-9a35-1100e6f2232c" providerId="ADAL" clId="{6267334F-9798-4A3D-8F66-6867B6190B26}" dt="2022-05-03T09:05:00.726" v="6753" actId="20577"/>
          <ac:spMkLst>
            <pc:docMk/>
            <pc:sldMk cId="2831305416" sldId="275"/>
            <ac:spMk id="3" creationId="{00000000-0000-0000-0000-000000000000}"/>
          </ac:spMkLst>
        </pc:spChg>
        <pc:spChg chg="mod">
          <ac:chgData name="ΑΛΕΞΑΝΔΡΟΣ ΧΑΜΑΪΛΙΔΗΣ" userId="91f84d0e-3170-404c-9a35-1100e6f2232c" providerId="ADAL" clId="{6267334F-9798-4A3D-8F66-6867B6190B26}" dt="2022-05-03T09:43:23.819" v="9912" actId="313"/>
          <ac:spMkLst>
            <pc:docMk/>
            <pc:sldMk cId="2831305416" sldId="275"/>
            <ac:spMk id="6" creationId="{00000000-0000-0000-0000-000000000000}"/>
          </ac:spMkLst>
        </pc:spChg>
        <pc:graphicFrameChg chg="mod">
          <ac:chgData name="ΑΛΕΞΑΝΔΡΟΣ ΧΑΜΑΪΛΙΔΗΣ" userId="91f84d0e-3170-404c-9a35-1100e6f2232c" providerId="ADAL" clId="{6267334F-9798-4A3D-8F66-6867B6190B26}" dt="2022-05-03T10:04:21.497" v="11667" actId="255"/>
          <ac:graphicFrameMkLst>
            <pc:docMk/>
            <pc:sldMk cId="2831305416" sldId="27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11:34.550" v="12167"/>
        <pc:sldMkLst>
          <pc:docMk/>
          <pc:sldMk cId="294752520" sldId="276"/>
        </pc:sldMkLst>
        <pc:spChg chg="mod">
          <ac:chgData name="ΑΛΕΞΑΝΔΡΟΣ ΧΑΜΑΪΛΙΔΗΣ" userId="91f84d0e-3170-404c-9a35-1100e6f2232c" providerId="ADAL" clId="{6267334F-9798-4A3D-8F66-6867B6190B26}" dt="2022-05-03T09:44:06.468" v="9996" actId="255"/>
          <ac:spMkLst>
            <pc:docMk/>
            <pc:sldMk cId="294752520" sldId="276"/>
            <ac:spMk id="6" creationId="{00000000-0000-0000-0000-000000000000}"/>
          </ac:spMkLst>
        </pc:spChg>
        <pc:graphicFrameChg chg="mod">
          <ac:chgData name="ΑΛΕΞΑΝΔΡΟΣ ΧΑΜΑΪΛΙΔΗΣ" userId="91f84d0e-3170-404c-9a35-1100e6f2232c" providerId="ADAL" clId="{6267334F-9798-4A3D-8F66-6867B6190B26}" dt="2022-05-03T10:11:34.550" v="12167"/>
          <ac:graphicFrameMkLst>
            <pc:docMk/>
            <pc:sldMk cId="294752520" sldId="27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23:34.384" v="12716"/>
        <pc:sldMkLst>
          <pc:docMk/>
          <pc:sldMk cId="421727025" sldId="277"/>
        </pc:sldMkLst>
        <pc:spChg chg="mod">
          <ac:chgData name="ΑΛΕΞΑΝΔΡΟΣ ΧΑΜΑΪΛΙΔΗΣ" userId="91f84d0e-3170-404c-9a35-1100e6f2232c" providerId="ADAL" clId="{6267334F-9798-4A3D-8F66-6867B6190B26}" dt="2022-05-03T09:44:44.555" v="10080" actId="255"/>
          <ac:spMkLst>
            <pc:docMk/>
            <pc:sldMk cId="421727025" sldId="277"/>
            <ac:spMk id="6" creationId="{00000000-0000-0000-0000-000000000000}"/>
          </ac:spMkLst>
        </pc:spChg>
        <pc:graphicFrameChg chg="mod">
          <ac:chgData name="ΑΛΕΞΑΝΔΡΟΣ ΧΑΜΑΪΛΙΔΗΣ" userId="91f84d0e-3170-404c-9a35-1100e6f2232c" providerId="ADAL" clId="{6267334F-9798-4A3D-8F66-6867B6190B26}" dt="2022-05-03T10:23:34.384" v="12716"/>
          <ac:graphicFrameMkLst>
            <pc:docMk/>
            <pc:sldMk cId="421727025" sldId="27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8:17.189" v="28899" actId="207"/>
        <pc:sldMkLst>
          <pc:docMk/>
          <pc:sldMk cId="1731311606" sldId="278"/>
        </pc:sldMkLst>
        <pc:spChg chg="mod">
          <ac:chgData name="ΑΛΕΞΑΝΔΡΟΣ ΧΑΜΑΪΛΙΔΗΣ" userId="91f84d0e-3170-404c-9a35-1100e6f2232c" providerId="ADAL" clId="{6267334F-9798-4A3D-8F66-6867B6190B26}" dt="2022-05-03T10:33:50.884" v="13245" actId="20577"/>
          <ac:spMkLst>
            <pc:docMk/>
            <pc:sldMk cId="1731311606" sldId="278"/>
            <ac:spMk id="11" creationId="{00000000-0000-0000-0000-000000000000}"/>
          </ac:spMkLst>
        </pc:spChg>
        <pc:spChg chg="mod">
          <ac:chgData name="ΑΛΕΞΑΝΔΡΟΣ ΧΑΜΑΪΛΙΔΗΣ" userId="91f84d0e-3170-404c-9a35-1100e6f2232c" providerId="ADAL" clId="{6267334F-9798-4A3D-8F66-6867B6190B26}" dt="2022-05-06T05:18:17.189" v="28899" actId="207"/>
          <ac:spMkLst>
            <pc:docMk/>
            <pc:sldMk cId="1731311606" sldId="278"/>
            <ac:spMk id="12" creationId="{00000000-0000-0000-0000-000000000000}"/>
          </ac:spMkLst>
        </pc:spChg>
        <pc:grpChg chg="mod">
          <ac:chgData name="ΑΛΕΞΑΝΔΡΟΣ ΧΑΜΑΪΛΙΔΗΣ" userId="91f84d0e-3170-404c-9a35-1100e6f2232c" providerId="ADAL" clId="{6267334F-9798-4A3D-8F66-6867B6190B26}" dt="2022-05-03T10:33:31.161" v="13244" actId="14100"/>
          <ac:grpSpMkLst>
            <pc:docMk/>
            <pc:sldMk cId="1731311606" sldId="278"/>
            <ac:grpSpMk id="4" creationId="{00000000-0000-0000-0000-000000000000}"/>
          </ac:grpSpMkLst>
        </pc:grpChg>
        <pc:graphicFrameChg chg="mod">
          <ac:chgData name="ΑΛΕΞΑΝΔΡΟΣ ΧΑΜΑΪΛΙΔΗΣ" userId="91f84d0e-3170-404c-9a35-1100e6f2232c" providerId="ADAL" clId="{6267334F-9798-4A3D-8F66-6867B6190B26}" dt="2022-05-03T10:38:37.652" v="13726" actId="255"/>
          <ac:graphicFrameMkLst>
            <pc:docMk/>
            <pc:sldMk cId="1731311606" sldId="278"/>
            <ac:graphicFrameMk id="14" creationId="{00000000-0000-0000-0000-000000000000}"/>
          </ac:graphicFrameMkLst>
        </pc:graphicFrameChg>
      </pc:sldChg>
      <pc:sldChg chg="modSp mod">
        <pc:chgData name="ΑΛΕΞΑΝΔΡΟΣ ΧΑΜΑΪΛΙΔΗΣ" userId="91f84d0e-3170-404c-9a35-1100e6f2232c" providerId="ADAL" clId="{6267334F-9798-4A3D-8F66-6867B6190B26}" dt="2022-05-03T11:18:09.431" v="14455" actId="255"/>
        <pc:sldMkLst>
          <pc:docMk/>
          <pc:sldMk cId="3705328137" sldId="279"/>
        </pc:sldMkLst>
        <pc:spChg chg="mod">
          <ac:chgData name="ΑΛΕΞΑΝΔΡΟΣ ΧΑΜΑΪΛΙΔΗΣ" userId="91f84d0e-3170-404c-9a35-1100e6f2232c" providerId="ADAL" clId="{6267334F-9798-4A3D-8F66-6867B6190B26}" dt="2022-05-03T10:43:15.017" v="14020" actId="20577"/>
          <ac:spMkLst>
            <pc:docMk/>
            <pc:sldMk cId="3705328137" sldId="279"/>
            <ac:spMk id="6" creationId="{00000000-0000-0000-0000-000000000000}"/>
          </ac:spMkLst>
        </pc:spChg>
        <pc:graphicFrameChg chg="mod">
          <ac:chgData name="ΑΛΕΞΑΝΔΡΟΣ ΧΑΜΑΪΛΙΔΗΣ" userId="91f84d0e-3170-404c-9a35-1100e6f2232c" providerId="ADAL" clId="{6267334F-9798-4A3D-8F66-6867B6190B26}" dt="2022-05-03T11:18:09.431" v="14455" actId="255"/>
          <ac:graphicFrameMkLst>
            <pc:docMk/>
            <pc:sldMk cId="3705328137" sldId="279"/>
            <ac:graphicFrameMk id="5" creationId="{00000000-0000-0000-0000-000000000000}"/>
          </ac:graphicFrameMkLst>
        </pc:graphicFrameChg>
        <pc:picChg chg="mod">
          <ac:chgData name="ΑΛΕΞΑΝΔΡΟΣ ΧΑΜΑΪΛΙΔΗΣ" userId="91f84d0e-3170-404c-9a35-1100e6f2232c" providerId="ADAL" clId="{6267334F-9798-4A3D-8F66-6867B6190B26}" dt="2022-05-03T11:15:45.712" v="14441" actId="1076"/>
          <ac:picMkLst>
            <pc:docMk/>
            <pc:sldMk cId="3705328137" sldId="279"/>
            <ac:picMk id="7" creationId="{00000000-0000-0000-0000-000000000000}"/>
          </ac:picMkLst>
        </pc:picChg>
      </pc:sldChg>
      <pc:sldChg chg="modSp mod">
        <pc:chgData name="ΑΛΕΞΑΝΔΡΟΣ ΧΑΜΑΪΛΙΔΗΣ" userId="91f84d0e-3170-404c-9a35-1100e6f2232c" providerId="ADAL" clId="{6267334F-9798-4A3D-8F66-6867B6190B26}" dt="2022-05-03T12:03:29.659" v="15304" actId="255"/>
        <pc:sldMkLst>
          <pc:docMk/>
          <pc:sldMk cId="1205745641" sldId="280"/>
        </pc:sldMkLst>
        <pc:spChg chg="mod">
          <ac:chgData name="ΑΛΕΞΑΝΔΡΟΣ ΧΑΜΑΪΛΙΔΗΣ" userId="91f84d0e-3170-404c-9a35-1100e6f2232c" providerId="ADAL" clId="{6267334F-9798-4A3D-8F66-6867B6190B26}" dt="2022-05-03T11:57:08.516" v="15283" actId="255"/>
          <ac:spMkLst>
            <pc:docMk/>
            <pc:sldMk cId="1205745641" sldId="280"/>
            <ac:spMk id="5" creationId="{00000000-0000-0000-0000-000000000000}"/>
          </ac:spMkLst>
        </pc:spChg>
        <pc:graphicFrameChg chg="mod">
          <ac:chgData name="ΑΛΕΞΑΝΔΡΟΣ ΧΑΜΑΪΛΙΔΗΣ" userId="91f84d0e-3170-404c-9a35-1100e6f2232c" providerId="ADAL" clId="{6267334F-9798-4A3D-8F66-6867B6190B26}" dt="2022-05-03T12:03:29.659" v="15304" actId="255"/>
          <ac:graphicFrameMkLst>
            <pc:docMk/>
            <pc:sldMk cId="1205745641" sldId="2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0:04.149" v="14467" actId="255"/>
        <pc:sldMkLst>
          <pc:docMk/>
          <pc:sldMk cId="281114745" sldId="285"/>
        </pc:sldMkLst>
        <pc:spChg chg="mod">
          <ac:chgData name="ΑΛΕΞΑΝΔΡΟΣ ΧΑΜΑΪΛΙΔΗΣ" userId="91f84d0e-3170-404c-9a35-1100e6f2232c" providerId="ADAL" clId="{6267334F-9798-4A3D-8F66-6867B6190B26}" dt="2022-05-03T10:43:06.252" v="14017" actId="255"/>
          <ac:spMkLst>
            <pc:docMk/>
            <pc:sldMk cId="281114745" sldId="285"/>
            <ac:spMk id="5" creationId="{00000000-0000-0000-0000-000000000000}"/>
          </ac:spMkLst>
        </pc:spChg>
        <pc:graphicFrameChg chg="mod">
          <ac:chgData name="ΑΛΕΞΑΝΔΡΟΣ ΧΑΜΑΪΛΙΔΗΣ" userId="91f84d0e-3170-404c-9a35-1100e6f2232c" providerId="ADAL" clId="{6267334F-9798-4A3D-8F66-6867B6190B26}" dt="2022-05-03T11:20:04.149" v="14467" actId="255"/>
          <ac:graphicFrameMkLst>
            <pc:docMk/>
            <pc:sldMk cId="281114745" sldId="28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2:44.481" v="14478" actId="255"/>
        <pc:sldMkLst>
          <pc:docMk/>
          <pc:sldMk cId="362732480" sldId="286"/>
        </pc:sldMkLst>
        <pc:spChg chg="mod">
          <ac:chgData name="ΑΛΕΞΑΝΔΡΟΣ ΧΑΜΑΪΛΙΔΗΣ" userId="91f84d0e-3170-404c-9a35-1100e6f2232c" providerId="ADAL" clId="{6267334F-9798-4A3D-8F66-6867B6190B26}" dt="2022-05-03T10:44:21.124" v="14120" actId="255"/>
          <ac:spMkLst>
            <pc:docMk/>
            <pc:sldMk cId="362732480" sldId="286"/>
            <ac:spMk id="5" creationId="{00000000-0000-0000-0000-000000000000}"/>
          </ac:spMkLst>
        </pc:spChg>
        <pc:graphicFrameChg chg="mod">
          <ac:chgData name="ΑΛΕΞΑΝΔΡΟΣ ΧΑΜΑΪΛΙΔΗΣ" userId="91f84d0e-3170-404c-9a35-1100e6f2232c" providerId="ADAL" clId="{6267334F-9798-4A3D-8F66-6867B6190B26}" dt="2022-05-03T11:22:44.481" v="14478" actId="255"/>
          <ac:graphicFrameMkLst>
            <pc:docMk/>
            <pc:sldMk cId="362732480" sldId="286"/>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4:21.216" v="14489" actId="255"/>
        <pc:sldMkLst>
          <pc:docMk/>
          <pc:sldMk cId="3168770346" sldId="287"/>
        </pc:sldMkLst>
        <pc:spChg chg="mod">
          <ac:chgData name="ΑΛΕΞΑΝΔΡΟΣ ΧΑΜΑΪΛΙΔΗΣ" userId="91f84d0e-3170-404c-9a35-1100e6f2232c" providerId="ADAL" clId="{6267334F-9798-4A3D-8F66-6867B6190B26}" dt="2022-05-03T10:47:02.540" v="14408" actId="255"/>
          <ac:spMkLst>
            <pc:docMk/>
            <pc:sldMk cId="3168770346" sldId="287"/>
            <ac:spMk id="6" creationId="{00000000-0000-0000-0000-000000000000}"/>
          </ac:spMkLst>
        </pc:spChg>
        <pc:graphicFrameChg chg="mod">
          <ac:chgData name="ΑΛΕΞΑΝΔΡΟΣ ΧΑΜΑΪΛΙΔΗΣ" userId="91f84d0e-3170-404c-9a35-1100e6f2232c" providerId="ADAL" clId="{6267334F-9798-4A3D-8F66-6867B6190B26}" dt="2022-05-03T11:24:21.216" v="14489" actId="255"/>
          <ac:graphicFrameMkLst>
            <pc:docMk/>
            <pc:sldMk cId="3168770346" sldId="28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6:07.482" v="14501" actId="255"/>
        <pc:sldMkLst>
          <pc:docMk/>
          <pc:sldMk cId="3252978398" sldId="288"/>
        </pc:sldMkLst>
        <pc:spChg chg="mod">
          <ac:chgData name="ΑΛΕΞΑΝΔΡΟΣ ΧΑΜΑΪΛΙΔΗΣ" userId="91f84d0e-3170-404c-9a35-1100e6f2232c" providerId="ADAL" clId="{6267334F-9798-4A3D-8F66-6867B6190B26}" dt="2022-05-03T10:46:24.369" v="14313" actId="255"/>
          <ac:spMkLst>
            <pc:docMk/>
            <pc:sldMk cId="3252978398" sldId="288"/>
            <ac:spMk id="6" creationId="{00000000-0000-0000-0000-000000000000}"/>
          </ac:spMkLst>
        </pc:spChg>
        <pc:graphicFrameChg chg="mod">
          <ac:chgData name="ΑΛΕΞΑΝΔΡΟΣ ΧΑΜΑΪΛΙΔΗΣ" userId="91f84d0e-3170-404c-9a35-1100e6f2232c" providerId="ADAL" clId="{6267334F-9798-4A3D-8F66-6867B6190B26}" dt="2022-05-03T11:26:07.482" v="14501" actId="255"/>
          <ac:graphicFrameMkLst>
            <pc:docMk/>
            <pc:sldMk cId="3252978398" sldId="28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8:07.463" v="14512" actId="255"/>
        <pc:sldMkLst>
          <pc:docMk/>
          <pc:sldMk cId="2087247091" sldId="289"/>
        </pc:sldMkLst>
        <pc:spChg chg="mod">
          <ac:chgData name="ΑΛΕΞΑΝΔΡΟΣ ΧΑΜΑΪΛΙΔΗΣ" userId="91f84d0e-3170-404c-9a35-1100e6f2232c" providerId="ADAL" clId="{6267334F-9798-4A3D-8F66-6867B6190B26}" dt="2022-05-03T10:45:39.449" v="14222" actId="255"/>
          <ac:spMkLst>
            <pc:docMk/>
            <pc:sldMk cId="2087247091" sldId="289"/>
            <ac:spMk id="5" creationId="{00000000-0000-0000-0000-000000000000}"/>
          </ac:spMkLst>
        </pc:spChg>
        <pc:graphicFrameChg chg="mod">
          <ac:chgData name="ΑΛΕΞΑΝΔΡΟΣ ΧΑΜΑΪΛΙΔΗΣ" userId="91f84d0e-3170-404c-9a35-1100e6f2232c" providerId="ADAL" clId="{6267334F-9798-4A3D-8F66-6867B6190B26}" dt="2022-05-03T11:28:07.463" v="14512" actId="255"/>
          <ac:graphicFrameMkLst>
            <pc:docMk/>
            <pc:sldMk cId="2087247091" sldId="28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53:51.885" v="15236" actId="255"/>
        <pc:sldMkLst>
          <pc:docMk/>
          <pc:sldMk cId="2556795372" sldId="290"/>
        </pc:sldMkLst>
        <pc:spChg chg="mod">
          <ac:chgData name="ΑΛΕΞΑΝΔΡΟΣ ΧΑΜΑΪΛΙΔΗΣ" userId="91f84d0e-3170-404c-9a35-1100e6f2232c" providerId="ADAL" clId="{6267334F-9798-4A3D-8F66-6867B6190B26}" dt="2022-05-03T11:43:33.126" v="15220" actId="20577"/>
          <ac:spMkLst>
            <pc:docMk/>
            <pc:sldMk cId="2556795372" sldId="290"/>
            <ac:spMk id="5" creationId="{00000000-0000-0000-0000-000000000000}"/>
          </ac:spMkLst>
        </pc:spChg>
        <pc:graphicFrameChg chg="mod">
          <ac:chgData name="ΑΛΕΞΑΝΔΡΟΣ ΧΑΜΑΪΛΙΔΗΣ" userId="91f84d0e-3170-404c-9a35-1100e6f2232c" providerId="ADAL" clId="{6267334F-9798-4A3D-8F66-6867B6190B26}" dt="2022-05-03T11:53:51.885" v="15236" actId="255"/>
          <ac:graphicFrameMkLst>
            <pc:docMk/>
            <pc:sldMk cId="2556795372" sldId="29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6T05:18:36.012" v="28902" actId="207"/>
        <pc:sldMkLst>
          <pc:docMk/>
          <pc:sldMk cId="1167175722" sldId="291"/>
        </pc:sldMkLst>
        <pc:spChg chg="mod">
          <ac:chgData name="ΑΛΕΞΑΝΔΡΟΣ ΧΑΜΑΪΛΙΔΗΣ" userId="91f84d0e-3170-404c-9a35-1100e6f2232c" providerId="ADAL" clId="{6267334F-9798-4A3D-8F66-6867B6190B26}" dt="2022-05-03T11:39:36.578" v="15211" actId="255"/>
          <ac:spMkLst>
            <pc:docMk/>
            <pc:sldMk cId="1167175722" sldId="291"/>
            <ac:spMk id="9" creationId="{00000000-0000-0000-0000-000000000000}"/>
          </ac:spMkLst>
        </pc:spChg>
        <pc:spChg chg="mod">
          <ac:chgData name="ΑΛΕΞΑΝΔΡΟΣ ΧΑΜΑΪΛΙΔΗΣ" userId="91f84d0e-3170-404c-9a35-1100e6f2232c" providerId="ADAL" clId="{6267334F-9798-4A3D-8F66-6867B6190B26}" dt="2022-05-03T11:38:45.948" v="15208" actId="255"/>
          <ac:spMkLst>
            <pc:docMk/>
            <pc:sldMk cId="1167175722" sldId="291"/>
            <ac:spMk id="12" creationId="{00000000-0000-0000-0000-000000000000}"/>
          </ac:spMkLst>
        </pc:spChg>
        <pc:spChg chg="mod">
          <ac:chgData name="ΑΛΕΞΑΝΔΡΟΣ ΧΑΜΑΪΛΙΔΗΣ" userId="91f84d0e-3170-404c-9a35-1100e6f2232c" providerId="ADAL" clId="{6267334F-9798-4A3D-8F66-6867B6190B26}" dt="2022-05-06T05:18:36.012" v="28902" actId="207"/>
          <ac:spMkLst>
            <pc:docMk/>
            <pc:sldMk cId="1167175722" sldId="291"/>
            <ac:spMk id="14" creationId="{00000000-0000-0000-0000-000000000000}"/>
          </ac:spMkLst>
        </pc:spChg>
        <pc:grpChg chg="mod">
          <ac:chgData name="ΑΛΕΞΑΝΔΡΟΣ ΧΑΜΑΪΛΙΔΗΣ" userId="91f84d0e-3170-404c-9a35-1100e6f2232c" providerId="ADAL" clId="{6267334F-9798-4A3D-8F66-6867B6190B26}" dt="2022-05-03T11:38:38.826" v="15207" actId="14100"/>
          <ac:grpSpMkLst>
            <pc:docMk/>
            <pc:sldMk cId="1167175722" sldId="291"/>
            <ac:grpSpMk id="5" creationId="{00000000-0000-0000-0000-000000000000}"/>
          </ac:grpSpMkLst>
        </pc:grpChg>
        <pc:graphicFrameChg chg="mod">
          <ac:chgData name="ΑΛΕΞΑΝΔΡΟΣ ΧΑΜΑΪΛΙΔΗΣ" userId="91f84d0e-3170-404c-9a35-1100e6f2232c" providerId="ADAL" clId="{6267334F-9798-4A3D-8F66-6867B6190B26}" dt="2022-05-03T11:29:53.578" v="14525" actId="255"/>
          <ac:graphicFrameMkLst>
            <pc:docMk/>
            <pc:sldMk cId="1167175722" sldId="291"/>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8:54.273" v="28905" actId="207"/>
        <pc:sldMkLst>
          <pc:docMk/>
          <pc:sldMk cId="3494540376" sldId="292"/>
        </pc:sldMkLst>
        <pc:spChg chg="mod">
          <ac:chgData name="ΑΛΕΞΑΝΔΡΟΣ ΧΑΜΑΪΛΙΔΗΣ" userId="91f84d0e-3170-404c-9a35-1100e6f2232c" providerId="ADAL" clId="{6267334F-9798-4A3D-8F66-6867B6190B26}" dt="2022-05-06T05:18:54.273" v="28905" actId="207"/>
          <ac:spMkLst>
            <pc:docMk/>
            <pc:sldMk cId="3494540376" sldId="292"/>
            <ac:spMk id="12" creationId="{00000000-0000-0000-0000-000000000000}"/>
          </ac:spMkLst>
        </pc:spChg>
        <pc:spChg chg="mod">
          <ac:chgData name="ΑΛΕΞΑΝΔΡΟΣ ΧΑΜΑΪΛΙΔΗΣ" userId="91f84d0e-3170-404c-9a35-1100e6f2232c" providerId="ADAL" clId="{6267334F-9798-4A3D-8F66-6867B6190B26}" dt="2022-05-03T12:25:20.310" v="15434" actId="20577"/>
          <ac:spMkLst>
            <pc:docMk/>
            <pc:sldMk cId="3494540376" sldId="292"/>
            <ac:spMk id="29" creationId="{00000000-0000-0000-0000-000000000000}"/>
          </ac:spMkLst>
        </pc:spChg>
        <pc:spChg chg="mod">
          <ac:chgData name="ΑΛΕΞΑΝΔΡΟΣ ΧΑΜΑΪΛΙΔΗΣ" userId="91f84d0e-3170-404c-9a35-1100e6f2232c" providerId="ADAL" clId="{6267334F-9798-4A3D-8F66-6867B6190B26}" dt="2022-05-05T09:59:40.954" v="28591" actId="20577"/>
          <ac:spMkLst>
            <pc:docMk/>
            <pc:sldMk cId="3494540376" sldId="292"/>
            <ac:spMk id="31" creationId="{00000000-0000-0000-0000-000000000000}"/>
          </ac:spMkLst>
        </pc:spChg>
        <pc:graphicFrameChg chg="mod">
          <ac:chgData name="ΑΛΕΞΑΝΔΡΟΣ ΧΑΜΑΪΛΙΔΗΣ" userId="91f84d0e-3170-404c-9a35-1100e6f2232c" providerId="ADAL" clId="{6267334F-9798-4A3D-8F66-6867B6190B26}" dt="2022-05-04T06:29:25.474" v="15811" actId="255"/>
          <ac:graphicFrameMkLst>
            <pc:docMk/>
            <pc:sldMk cId="3494540376" sldId="292"/>
            <ac:graphicFrameMk id="11" creationId="{00000000-0000-0000-0000-000000000000}"/>
          </ac:graphicFrameMkLst>
        </pc:graphicFrameChg>
        <pc:picChg chg="mod">
          <ac:chgData name="ΑΛΕΞΑΝΔΡΟΣ ΧΑΜΑΪΛΙΔΗΣ" userId="91f84d0e-3170-404c-9a35-1100e6f2232c" providerId="ADAL" clId="{6267334F-9798-4A3D-8F66-6867B6190B26}" dt="2022-05-04T06:26:56.757" v="15794" actId="1076"/>
          <ac:picMkLst>
            <pc:docMk/>
            <pc:sldMk cId="3494540376" sldId="292"/>
            <ac:picMk id="10" creationId="{00000000-0000-0000-0000-000000000000}"/>
          </ac:picMkLst>
        </pc:picChg>
      </pc:sldChg>
      <pc:sldChg chg="modSp mod">
        <pc:chgData name="ΑΛΕΞΑΝΔΡΟΣ ΧΑΜΑΪΛΙΔΗΣ" userId="91f84d0e-3170-404c-9a35-1100e6f2232c" providerId="ADAL" clId="{6267334F-9798-4A3D-8F66-6867B6190B26}" dt="2022-05-06T05:19:14.529" v="28908" actId="207"/>
        <pc:sldMkLst>
          <pc:docMk/>
          <pc:sldMk cId="235478748" sldId="293"/>
        </pc:sldMkLst>
        <pc:spChg chg="mod">
          <ac:chgData name="ΑΛΕΞΑΝΔΡΟΣ ΧΑΜΑΪΛΙΔΗΣ" userId="91f84d0e-3170-404c-9a35-1100e6f2232c" providerId="ADAL" clId="{6267334F-9798-4A3D-8F66-6867B6190B26}" dt="2022-05-06T05:12:40.169" v="28875" actId="6549"/>
          <ac:spMkLst>
            <pc:docMk/>
            <pc:sldMk cId="235478748" sldId="293"/>
            <ac:spMk id="11" creationId="{00000000-0000-0000-0000-000000000000}"/>
          </ac:spMkLst>
        </pc:spChg>
        <pc:spChg chg="mod">
          <ac:chgData name="ΑΛΕΞΑΝΔΡΟΣ ΧΑΜΑΪΛΙΔΗΣ" userId="91f84d0e-3170-404c-9a35-1100e6f2232c" providerId="ADAL" clId="{6267334F-9798-4A3D-8F66-6867B6190B26}" dt="2022-05-04T06:54:06.594" v="15943" actId="255"/>
          <ac:spMkLst>
            <pc:docMk/>
            <pc:sldMk cId="235478748" sldId="293"/>
            <ac:spMk id="14" creationId="{00000000-0000-0000-0000-000000000000}"/>
          </ac:spMkLst>
        </pc:spChg>
        <pc:spChg chg="mod">
          <ac:chgData name="ΑΛΕΞΑΝΔΡΟΣ ΧΑΜΑΪΛΙΔΗΣ" userId="91f84d0e-3170-404c-9a35-1100e6f2232c" providerId="ADAL" clId="{6267334F-9798-4A3D-8F66-6867B6190B26}" dt="2022-05-06T05:19:14.529" v="28908" actId="207"/>
          <ac:spMkLst>
            <pc:docMk/>
            <pc:sldMk cId="235478748" sldId="293"/>
            <ac:spMk id="16" creationId="{00000000-0000-0000-0000-000000000000}"/>
          </ac:spMkLst>
        </pc:spChg>
        <pc:grpChg chg="mod">
          <ac:chgData name="ΑΛΕΞΑΝΔΡΟΣ ΧΑΜΑΪΛΙΔΗΣ" userId="91f84d0e-3170-404c-9a35-1100e6f2232c" providerId="ADAL" clId="{6267334F-9798-4A3D-8F66-6867B6190B26}" dt="2022-05-04T07:07:05.687" v="16390" actId="14100"/>
          <ac:grpSpMkLst>
            <pc:docMk/>
            <pc:sldMk cId="235478748" sldId="293"/>
            <ac:grpSpMk id="8" creationId="{00000000-0000-0000-0000-000000000000}"/>
          </ac:grpSpMkLst>
        </pc:grpChg>
        <pc:graphicFrameChg chg="mod">
          <ac:chgData name="ΑΛΕΞΑΝΔΡΟΣ ΧΑΜΑΪΛΙΔΗΣ" userId="91f84d0e-3170-404c-9a35-1100e6f2232c" providerId="ADAL" clId="{6267334F-9798-4A3D-8F66-6867B6190B26}" dt="2022-05-04T06:52:38.860" v="15941" actId="255"/>
          <ac:graphicFrameMkLst>
            <pc:docMk/>
            <pc:sldMk cId="235478748" sldId="293"/>
            <ac:graphicFrameMk id="15" creationId="{00000000-0000-0000-0000-000000000000}"/>
          </ac:graphicFrameMkLst>
        </pc:graphicFrameChg>
        <pc:picChg chg="mod">
          <ac:chgData name="ΑΛΕΞΑΝΔΡΟΣ ΧΑΜΑΪΛΙΔΗΣ" userId="91f84d0e-3170-404c-9a35-1100e6f2232c" providerId="ADAL" clId="{6267334F-9798-4A3D-8F66-6867B6190B26}" dt="2022-05-04T07:06:43.808" v="16387" actId="1076"/>
          <ac:picMkLst>
            <pc:docMk/>
            <pc:sldMk cId="235478748" sldId="293"/>
            <ac:picMk id="10" creationId="{00000000-0000-0000-0000-000000000000}"/>
          </ac:picMkLst>
        </pc:picChg>
      </pc:sldChg>
      <pc:sldChg chg="modSp mod">
        <pc:chgData name="ΑΛΕΞΑΝΔΡΟΣ ΧΑΜΑΪΛΙΔΗΣ" userId="91f84d0e-3170-404c-9a35-1100e6f2232c" providerId="ADAL" clId="{6267334F-9798-4A3D-8F66-6867B6190B26}" dt="2022-05-03T12:11:03.170" v="15336" actId="255"/>
        <pc:sldMkLst>
          <pc:docMk/>
          <pc:sldMk cId="2113640241" sldId="295"/>
        </pc:sldMkLst>
        <pc:spChg chg="mod">
          <ac:chgData name="ΑΛΕΞΑΝΔΡΟΣ ΧΑΜΑΪΛΙΔΗΣ" userId="91f84d0e-3170-404c-9a35-1100e6f2232c" providerId="ADAL" clId="{6267334F-9798-4A3D-8F66-6867B6190B26}" dt="2022-05-03T12:07:22.860" v="15320" actId="1076"/>
          <ac:spMkLst>
            <pc:docMk/>
            <pc:sldMk cId="2113640241" sldId="295"/>
            <ac:spMk id="3" creationId="{00000000-0000-0000-0000-000000000000}"/>
          </ac:spMkLst>
        </pc:spChg>
        <pc:spChg chg="mod">
          <ac:chgData name="ΑΛΕΞΑΝΔΡΟΣ ΧΑΜΑΪΛΙΔΗΣ" userId="91f84d0e-3170-404c-9a35-1100e6f2232c" providerId="ADAL" clId="{6267334F-9798-4A3D-8F66-6867B6190B26}" dt="2022-05-03T11:56:03.160" v="15274" actId="255"/>
          <ac:spMkLst>
            <pc:docMk/>
            <pc:sldMk cId="2113640241" sldId="295"/>
            <ac:spMk id="5" creationId="{00000000-0000-0000-0000-000000000000}"/>
          </ac:spMkLst>
        </pc:spChg>
        <pc:graphicFrameChg chg="mod">
          <ac:chgData name="ΑΛΕΞΑΝΔΡΟΣ ΧΑΜΑΪΛΙΔΗΣ" userId="91f84d0e-3170-404c-9a35-1100e6f2232c" providerId="ADAL" clId="{6267334F-9798-4A3D-8F66-6867B6190B26}" dt="2022-05-03T12:11:03.170" v="15336" actId="255"/>
          <ac:graphicFrameMkLst>
            <pc:docMk/>
            <pc:sldMk cId="2113640241" sldId="29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6:38.288" v="15889" actId="255"/>
        <pc:sldMkLst>
          <pc:docMk/>
          <pc:sldMk cId="1214637549" sldId="296"/>
        </pc:sldMkLst>
        <pc:spChg chg="mod">
          <ac:chgData name="ΑΛΕΞΑΝΔΡΟΣ ΧΑΜΑΪΛΙΔΗΣ" userId="91f84d0e-3170-404c-9a35-1100e6f2232c" providerId="ADAL" clId="{6267334F-9798-4A3D-8F66-6867B6190B26}" dt="2022-05-04T06:46:38.288" v="15889" actId="255"/>
          <ac:spMkLst>
            <pc:docMk/>
            <pc:sldMk cId="1214637549" sldId="296"/>
            <ac:spMk id="6" creationId="{00000000-0000-0000-0000-000000000000}"/>
          </ac:spMkLst>
        </pc:spChg>
        <pc:graphicFrameChg chg="mod">
          <ac:chgData name="ΑΛΕΞΑΝΔΡΟΣ ΧΑΜΑΪΛΙΔΗΣ" userId="91f84d0e-3170-404c-9a35-1100e6f2232c" providerId="ADAL" clId="{6267334F-9798-4A3D-8F66-6867B6190B26}" dt="2022-05-04T06:46:23.877" v="15883" actId="255"/>
          <ac:graphicFrameMkLst>
            <pc:docMk/>
            <pc:sldMk cId="1214637549" sldId="296"/>
            <ac:graphicFrameMk id="5" creationId="{00000000-0000-0000-0000-000000000000}"/>
          </ac:graphicFrameMkLst>
        </pc:graphicFrameChg>
        <pc:picChg chg="mod">
          <ac:chgData name="ΑΛΕΞΑΝΔΡΟΣ ΧΑΜΑΪΛΙΔΗΣ" userId="91f84d0e-3170-404c-9a35-1100e6f2232c" providerId="ADAL" clId="{6267334F-9798-4A3D-8F66-6867B6190B26}" dt="2022-05-04T06:44:40.005" v="15872" actId="1076"/>
          <ac:picMkLst>
            <pc:docMk/>
            <pc:sldMk cId="1214637549" sldId="296"/>
            <ac:picMk id="7" creationId="{00000000-0000-0000-0000-000000000000}"/>
          </ac:picMkLst>
        </pc:picChg>
      </pc:sldChg>
      <pc:sldChg chg="modSp mod">
        <pc:chgData name="ΑΛΕΞΑΝΔΡΟΣ ΧΑΜΑΪΛΙΔΗΣ" userId="91f84d0e-3170-404c-9a35-1100e6f2232c" providerId="ADAL" clId="{6267334F-9798-4A3D-8F66-6867B6190B26}" dt="2022-05-04T06:49:07.195" v="15915" actId="255"/>
        <pc:sldMkLst>
          <pc:docMk/>
          <pc:sldMk cId="3647139111" sldId="297"/>
        </pc:sldMkLst>
        <pc:spChg chg="mod">
          <ac:chgData name="ΑΛΕΞΑΝΔΡΟΣ ΧΑΜΑΪΛΙΔΗΣ" userId="91f84d0e-3170-404c-9a35-1100e6f2232c" providerId="ADAL" clId="{6267334F-9798-4A3D-8F66-6867B6190B26}" dt="2022-05-04T06:47:30.927" v="15896" actId="255"/>
          <ac:spMkLst>
            <pc:docMk/>
            <pc:sldMk cId="3647139111" sldId="297"/>
            <ac:spMk id="4" creationId="{00000000-0000-0000-0000-000000000000}"/>
          </ac:spMkLst>
        </pc:spChg>
        <pc:graphicFrameChg chg="mod">
          <ac:chgData name="ΑΛΕΞΑΝΔΡΟΣ ΧΑΜΑΪΛΙΔΗΣ" userId="91f84d0e-3170-404c-9a35-1100e6f2232c" providerId="ADAL" clId="{6267334F-9798-4A3D-8F66-6867B6190B26}" dt="2022-05-04T06:49:07.195" v="15915" actId="255"/>
          <ac:graphicFrameMkLst>
            <pc:docMk/>
            <pc:sldMk cId="3647139111" sldId="29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51:03.679" v="15929" actId="255"/>
        <pc:sldMkLst>
          <pc:docMk/>
          <pc:sldMk cId="1283453013" sldId="298"/>
        </pc:sldMkLst>
        <pc:spChg chg="mod">
          <ac:chgData name="ΑΛΕΞΑΝΔΡΟΣ ΧΑΜΑΪΛΙΔΗΣ" userId="91f84d0e-3170-404c-9a35-1100e6f2232c" providerId="ADAL" clId="{6267334F-9798-4A3D-8F66-6867B6190B26}" dt="2022-05-04T06:47:52.953" v="15904" actId="255"/>
          <ac:spMkLst>
            <pc:docMk/>
            <pc:sldMk cId="1283453013" sldId="298"/>
            <ac:spMk id="4" creationId="{00000000-0000-0000-0000-000000000000}"/>
          </ac:spMkLst>
        </pc:spChg>
        <pc:graphicFrameChg chg="mod">
          <ac:chgData name="ΑΛΕΞΑΝΔΡΟΣ ΧΑΜΑΪΛΙΔΗΣ" userId="91f84d0e-3170-404c-9a35-1100e6f2232c" providerId="ADAL" clId="{6267334F-9798-4A3D-8F66-6867B6190B26}" dt="2022-05-04T06:51:03.679" v="15929" actId="255"/>
          <ac:graphicFrameMkLst>
            <pc:docMk/>
            <pc:sldMk cId="1283453013" sldId="29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0:00:09.449" v="21277" actId="255"/>
        <pc:sldMkLst>
          <pc:docMk/>
          <pc:sldMk cId="2495817530" sldId="302"/>
        </pc:sldMkLst>
        <pc:spChg chg="mod">
          <ac:chgData name="ΑΛΕΞΑΝΔΡΟΣ ΧΑΜΑΪΛΙΔΗΣ" userId="91f84d0e-3170-404c-9a35-1100e6f2232c" providerId="ADAL" clId="{6267334F-9798-4A3D-8F66-6867B6190B26}" dt="2022-05-04T09:57:05.939" v="21264" actId="255"/>
          <ac:spMkLst>
            <pc:docMk/>
            <pc:sldMk cId="2495817530" sldId="302"/>
            <ac:spMk id="4" creationId="{00000000-0000-0000-0000-000000000000}"/>
          </ac:spMkLst>
        </pc:spChg>
        <pc:spChg chg="mod">
          <ac:chgData name="ΑΛΕΞΑΝΔΡΟΣ ΧΑΜΑΪΛΙΔΗΣ" userId="91f84d0e-3170-404c-9a35-1100e6f2232c" providerId="ADAL" clId="{6267334F-9798-4A3D-8F66-6867B6190B26}" dt="2022-05-04T09:57:36.512" v="21265" actId="255"/>
          <ac:spMkLst>
            <pc:docMk/>
            <pc:sldMk cId="2495817530" sldId="302"/>
            <ac:spMk id="5" creationId="{00000000-0000-0000-0000-000000000000}"/>
          </ac:spMkLst>
        </pc:spChg>
        <pc:graphicFrameChg chg="mod">
          <ac:chgData name="ΑΛΕΞΑΝΔΡΟΣ ΧΑΜΑΪΛΙΔΗΣ" userId="91f84d0e-3170-404c-9a35-1100e6f2232c" providerId="ADAL" clId="{6267334F-9798-4A3D-8F66-6867B6190B26}" dt="2022-05-04T10:00:09.449" v="21277" actId="255"/>
          <ac:graphicFrameMkLst>
            <pc:docMk/>
            <pc:sldMk cId="2495817530" sldId="30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28:39.060" v="19908" actId="255"/>
        <pc:sldMkLst>
          <pc:docMk/>
          <pc:sldMk cId="267808039" sldId="305"/>
        </pc:sldMkLst>
        <pc:spChg chg="mod">
          <ac:chgData name="ΑΛΕΞΑΝΔΡΟΣ ΧΑΜΑΪΛΙΔΗΣ" userId="91f84d0e-3170-404c-9a35-1100e6f2232c" providerId="ADAL" clId="{6267334F-9798-4A3D-8F66-6867B6190B26}" dt="2022-05-04T08:27:12.634" v="19894" actId="255"/>
          <ac:spMkLst>
            <pc:docMk/>
            <pc:sldMk cId="267808039" sldId="305"/>
            <ac:spMk id="4" creationId="{00000000-0000-0000-0000-000000000000}"/>
          </ac:spMkLst>
        </pc:spChg>
        <pc:spChg chg="mod">
          <ac:chgData name="ΑΛΕΞΑΝΔΡΟΣ ΧΑΜΑΪΛΙΔΗΣ" userId="91f84d0e-3170-404c-9a35-1100e6f2232c" providerId="ADAL" clId="{6267334F-9798-4A3D-8F66-6867B6190B26}" dt="2022-05-04T08:27:19.552" v="19895" actId="255"/>
          <ac:spMkLst>
            <pc:docMk/>
            <pc:sldMk cId="267808039" sldId="305"/>
            <ac:spMk id="5" creationId="{00000000-0000-0000-0000-000000000000}"/>
          </ac:spMkLst>
        </pc:spChg>
        <pc:graphicFrameChg chg="mod modGraphic">
          <ac:chgData name="ΑΛΕΞΑΝΔΡΟΣ ΧΑΜΑΪΛΙΔΗΣ" userId="91f84d0e-3170-404c-9a35-1100e6f2232c" providerId="ADAL" clId="{6267334F-9798-4A3D-8F66-6867B6190B26}" dt="2022-05-04T08:28:39.060" v="19908" actId="255"/>
          <ac:graphicFrameMkLst>
            <pc:docMk/>
            <pc:sldMk cId="267808039" sldId="30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0:40.559" v="19974" actId="255"/>
        <pc:sldMkLst>
          <pc:docMk/>
          <pc:sldMk cId="1787510811" sldId="306"/>
        </pc:sldMkLst>
        <pc:spChg chg="mod">
          <ac:chgData name="ΑΛΕΞΑΝΔΡΟΣ ΧΑΜΑΪΛΙΔΗΣ" userId="91f84d0e-3170-404c-9a35-1100e6f2232c" providerId="ADAL" clId="{6267334F-9798-4A3D-8F66-6867B6190B26}" dt="2022-05-04T08:29:25.625" v="19962" actId="255"/>
          <ac:spMkLst>
            <pc:docMk/>
            <pc:sldMk cId="1787510811" sldId="306"/>
            <ac:spMk id="4" creationId="{00000000-0000-0000-0000-000000000000}"/>
          </ac:spMkLst>
        </pc:spChg>
        <pc:spChg chg="mod">
          <ac:chgData name="ΑΛΕΞΑΝΔΡΟΣ ΧΑΜΑΪΛΙΔΗΣ" userId="91f84d0e-3170-404c-9a35-1100e6f2232c" providerId="ADAL" clId="{6267334F-9798-4A3D-8F66-6867B6190B26}" dt="2022-05-04T08:29:33.266" v="19963" actId="255"/>
          <ac:spMkLst>
            <pc:docMk/>
            <pc:sldMk cId="1787510811" sldId="306"/>
            <ac:spMk id="5" creationId="{00000000-0000-0000-0000-000000000000}"/>
          </ac:spMkLst>
        </pc:spChg>
        <pc:graphicFrameChg chg="mod">
          <ac:chgData name="ΑΛΕΞΑΝΔΡΟΣ ΧΑΜΑΪΛΙΔΗΣ" userId="91f84d0e-3170-404c-9a35-1100e6f2232c" providerId="ADAL" clId="{6267334F-9798-4A3D-8F66-6867B6190B26}" dt="2022-05-04T08:30:40.559" v="19974" actId="255"/>
          <ac:graphicFrameMkLst>
            <pc:docMk/>
            <pc:sldMk cId="1787510811" sldId="30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2:09.302" v="20033"/>
        <pc:sldMkLst>
          <pc:docMk/>
          <pc:sldMk cId="2007785424" sldId="307"/>
        </pc:sldMkLst>
        <pc:spChg chg="mod">
          <ac:chgData name="ΑΛΕΞΑΝΔΡΟΣ ΧΑΜΑΪΛΙΔΗΣ" userId="91f84d0e-3170-404c-9a35-1100e6f2232c" providerId="ADAL" clId="{6267334F-9798-4A3D-8F66-6867B6190B26}" dt="2022-05-04T08:31:40.347" v="20030" actId="255"/>
          <ac:spMkLst>
            <pc:docMk/>
            <pc:sldMk cId="2007785424" sldId="307"/>
            <ac:spMk id="4" creationId="{00000000-0000-0000-0000-000000000000}"/>
          </ac:spMkLst>
        </pc:spChg>
        <pc:spChg chg="mod">
          <ac:chgData name="ΑΛΕΞΑΝΔΡΟΣ ΧΑΜΑΪΛΙΔΗΣ" userId="91f84d0e-3170-404c-9a35-1100e6f2232c" providerId="ADAL" clId="{6267334F-9798-4A3D-8F66-6867B6190B26}" dt="2022-05-04T08:31:49.366" v="20031" actId="255"/>
          <ac:spMkLst>
            <pc:docMk/>
            <pc:sldMk cId="2007785424" sldId="307"/>
            <ac:spMk id="5" creationId="{00000000-0000-0000-0000-000000000000}"/>
          </ac:spMkLst>
        </pc:spChg>
        <pc:graphicFrameChg chg="mod">
          <ac:chgData name="ΑΛΕΞΑΝΔΡΟΣ ΧΑΜΑΪΛΙΔΗΣ" userId="91f84d0e-3170-404c-9a35-1100e6f2232c" providerId="ADAL" clId="{6267334F-9798-4A3D-8F66-6867B6190B26}" dt="2022-05-04T08:32:09.302" v="20033"/>
          <ac:graphicFrameMkLst>
            <pc:docMk/>
            <pc:sldMk cId="2007785424" sldId="30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9:20:22.321" v="28910" actId="20577"/>
        <pc:sldMkLst>
          <pc:docMk/>
          <pc:sldMk cId="2993869715" sldId="308"/>
        </pc:sldMkLst>
        <pc:spChg chg="mod">
          <ac:chgData name="ΑΛΕΞΑΝΔΡΟΣ ΧΑΜΑΪΛΙΔΗΣ" userId="91f84d0e-3170-404c-9a35-1100e6f2232c" providerId="ADAL" clId="{6267334F-9798-4A3D-8F66-6867B6190B26}" dt="2022-05-06T09:20:22.321" v="28910" actId="20577"/>
          <ac:spMkLst>
            <pc:docMk/>
            <pc:sldMk cId="2993869715" sldId="308"/>
            <ac:spMk id="3" creationId="{00000000-0000-0000-0000-000000000000}"/>
          </ac:spMkLst>
        </pc:spChg>
        <pc:spChg chg="mod">
          <ac:chgData name="ΑΛΕΞΑΝΔΡΟΣ ΧΑΜΑΪΛΙΔΗΣ" userId="91f84d0e-3170-404c-9a35-1100e6f2232c" providerId="ADAL" clId="{6267334F-9798-4A3D-8F66-6867B6190B26}" dt="2022-05-04T08:35:32.548" v="20104" actId="255"/>
          <ac:spMkLst>
            <pc:docMk/>
            <pc:sldMk cId="2993869715" sldId="308"/>
            <ac:spMk id="4" creationId="{00000000-0000-0000-0000-000000000000}"/>
          </ac:spMkLst>
        </pc:spChg>
        <pc:spChg chg="mod">
          <ac:chgData name="ΑΛΕΞΑΝΔΡΟΣ ΧΑΜΑΪΛΙΔΗΣ" userId="91f84d0e-3170-404c-9a35-1100e6f2232c" providerId="ADAL" clId="{6267334F-9798-4A3D-8F66-6867B6190B26}" dt="2022-05-04T08:35:39.061" v="20105" actId="255"/>
          <ac:spMkLst>
            <pc:docMk/>
            <pc:sldMk cId="2993869715" sldId="308"/>
            <ac:spMk id="5" creationId="{00000000-0000-0000-0000-000000000000}"/>
          </ac:spMkLst>
        </pc:spChg>
        <pc:graphicFrameChg chg="mod">
          <ac:chgData name="ΑΛΕΞΑΝΔΡΟΣ ΧΑΜΑΪΛΙΔΗΣ" userId="91f84d0e-3170-404c-9a35-1100e6f2232c" providerId="ADAL" clId="{6267334F-9798-4A3D-8F66-6867B6190B26}" dt="2022-05-04T08:34:54.984" v="20050" actId="255"/>
          <ac:graphicFrameMkLst>
            <pc:docMk/>
            <pc:sldMk cId="2993869715" sldId="30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2:48.461" v="21319" actId="255"/>
        <pc:sldMkLst>
          <pc:docMk/>
          <pc:sldMk cId="2182851592" sldId="311"/>
        </pc:sldMkLst>
        <pc:spChg chg="mod">
          <ac:chgData name="ΑΛΕΞΑΝΔΡΟΣ ΧΑΜΑΪΛΙΔΗΣ" userId="91f84d0e-3170-404c-9a35-1100e6f2232c" providerId="ADAL" clId="{6267334F-9798-4A3D-8F66-6867B6190B26}" dt="2022-05-04T10:02:40.442" v="21318" actId="255"/>
          <ac:spMkLst>
            <pc:docMk/>
            <pc:sldMk cId="2182851592" sldId="311"/>
            <ac:spMk id="4" creationId="{00000000-0000-0000-0000-000000000000}"/>
          </ac:spMkLst>
        </pc:spChg>
        <pc:spChg chg="mod">
          <ac:chgData name="ΑΛΕΞΑΝΔΡΟΣ ΧΑΜΑΪΛΙΔΗΣ" userId="91f84d0e-3170-404c-9a35-1100e6f2232c" providerId="ADAL" clId="{6267334F-9798-4A3D-8F66-6867B6190B26}" dt="2022-05-04T10:02:48.461" v="21319" actId="255"/>
          <ac:spMkLst>
            <pc:docMk/>
            <pc:sldMk cId="2182851592" sldId="311"/>
            <ac:spMk id="5" creationId="{00000000-0000-0000-0000-000000000000}"/>
          </ac:spMkLst>
        </pc:spChg>
        <pc:graphicFrameChg chg="mod">
          <ac:chgData name="ΑΛΕΞΑΝΔΡΟΣ ΧΑΜΑΪΛΙΔΗΣ" userId="91f84d0e-3170-404c-9a35-1100e6f2232c" providerId="ADAL" clId="{6267334F-9798-4A3D-8F66-6867B6190B26}" dt="2022-05-04T10:02:26.212" v="21317" actId="255"/>
          <ac:graphicFrameMkLst>
            <pc:docMk/>
            <pc:sldMk cId="2182851592" sldId="31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8:54.450" v="21439"/>
        <pc:sldMkLst>
          <pc:docMk/>
          <pc:sldMk cId="280235164" sldId="312"/>
        </pc:sldMkLst>
        <pc:spChg chg="mod">
          <ac:chgData name="ΑΛΕΞΑΝΔΡΟΣ ΧΑΜΑΪΛΙΔΗΣ" userId="91f84d0e-3170-404c-9a35-1100e6f2232c" providerId="ADAL" clId="{6267334F-9798-4A3D-8F66-6867B6190B26}" dt="2022-05-04T10:08:16.404" v="21435" actId="255"/>
          <ac:spMkLst>
            <pc:docMk/>
            <pc:sldMk cId="280235164" sldId="312"/>
            <ac:spMk id="4" creationId="{00000000-0000-0000-0000-000000000000}"/>
          </ac:spMkLst>
        </pc:spChg>
        <pc:spChg chg="mod">
          <ac:chgData name="ΑΛΕΞΑΝΔΡΟΣ ΧΑΜΑΪΛΙΔΗΣ" userId="91f84d0e-3170-404c-9a35-1100e6f2232c" providerId="ADAL" clId="{6267334F-9798-4A3D-8F66-6867B6190B26}" dt="2022-05-04T10:08:22.682" v="21436" actId="255"/>
          <ac:spMkLst>
            <pc:docMk/>
            <pc:sldMk cId="280235164" sldId="312"/>
            <ac:spMk id="5" creationId="{00000000-0000-0000-0000-000000000000}"/>
          </ac:spMkLst>
        </pc:spChg>
        <pc:graphicFrameChg chg="mod">
          <ac:chgData name="ΑΛΕΞΑΝΔΡΟΣ ΧΑΜΑΪΛΙΔΗΣ" userId="91f84d0e-3170-404c-9a35-1100e6f2232c" providerId="ADAL" clId="{6267334F-9798-4A3D-8F66-6867B6190B26}" dt="2022-05-04T10:08:54.450" v="21439"/>
          <ac:graphicFrameMkLst>
            <pc:docMk/>
            <pc:sldMk cId="280235164" sldId="31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2:12.767" v="21522" actId="6549"/>
        <pc:sldMkLst>
          <pc:docMk/>
          <pc:sldMk cId="176543914" sldId="314"/>
        </pc:sldMkLst>
        <pc:spChg chg="mod">
          <ac:chgData name="ΑΛΕΞΑΝΔΡΟΣ ΧΑΜΑΪΛΙΔΗΣ" userId="91f84d0e-3170-404c-9a35-1100e6f2232c" providerId="ADAL" clId="{6267334F-9798-4A3D-8F66-6867B6190B26}" dt="2022-05-04T10:11:54.354" v="21490" actId="20577"/>
          <ac:spMkLst>
            <pc:docMk/>
            <pc:sldMk cId="176543914" sldId="314"/>
            <ac:spMk id="4" creationId="{00000000-0000-0000-0000-000000000000}"/>
          </ac:spMkLst>
        </pc:spChg>
        <pc:spChg chg="mod">
          <ac:chgData name="ΑΛΕΞΑΝΔΡΟΣ ΧΑΜΑΪΛΙΔΗΣ" userId="91f84d0e-3170-404c-9a35-1100e6f2232c" providerId="ADAL" clId="{6267334F-9798-4A3D-8F66-6867B6190B26}" dt="2022-05-04T10:12:12.767" v="21522" actId="6549"/>
          <ac:spMkLst>
            <pc:docMk/>
            <pc:sldMk cId="176543914" sldId="314"/>
            <ac:spMk id="5" creationId="{00000000-0000-0000-0000-000000000000}"/>
          </ac:spMkLst>
        </pc:spChg>
        <pc:graphicFrameChg chg="mod">
          <ac:chgData name="ΑΛΕΞΑΝΔΡΟΣ ΧΑΜΑΪΛΙΔΗΣ" userId="91f84d0e-3170-404c-9a35-1100e6f2232c" providerId="ADAL" clId="{6267334F-9798-4A3D-8F66-6867B6190B26}" dt="2022-05-04T10:09:26.574" v="21441"/>
          <ac:graphicFrameMkLst>
            <pc:docMk/>
            <pc:sldMk cId="176543914" sldId="31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1:29.681" v="21482" actId="255"/>
        <pc:sldMkLst>
          <pc:docMk/>
          <pc:sldMk cId="449061718" sldId="315"/>
        </pc:sldMkLst>
        <pc:spChg chg="mod">
          <ac:chgData name="ΑΛΕΞΑΝΔΡΟΣ ΧΑΜΑΪΛΙΔΗΣ" userId="91f84d0e-3170-404c-9a35-1100e6f2232c" providerId="ADAL" clId="{6267334F-9798-4A3D-8F66-6867B6190B26}" dt="2022-05-04T10:11:21.570" v="21481" actId="255"/>
          <ac:spMkLst>
            <pc:docMk/>
            <pc:sldMk cId="449061718" sldId="315"/>
            <ac:spMk id="4" creationId="{00000000-0000-0000-0000-000000000000}"/>
          </ac:spMkLst>
        </pc:spChg>
        <pc:spChg chg="mod">
          <ac:chgData name="ΑΛΕΞΑΝΔΡΟΣ ΧΑΜΑΪΛΙΔΗΣ" userId="91f84d0e-3170-404c-9a35-1100e6f2232c" providerId="ADAL" clId="{6267334F-9798-4A3D-8F66-6867B6190B26}" dt="2022-05-04T10:11:29.681" v="21482" actId="255"/>
          <ac:spMkLst>
            <pc:docMk/>
            <pc:sldMk cId="449061718" sldId="315"/>
            <ac:spMk id="5" creationId="{00000000-0000-0000-0000-000000000000}"/>
          </ac:spMkLst>
        </pc:spChg>
        <pc:graphicFrameChg chg="mod">
          <ac:chgData name="ΑΛΕΞΑΝΔΡΟΣ ΧΑΜΑΪΛΙΔΗΣ" userId="91f84d0e-3170-404c-9a35-1100e6f2232c" providerId="ADAL" clId="{6267334F-9798-4A3D-8F66-6867B6190B26}" dt="2022-05-04T10:10:41.288" v="21444"/>
          <ac:graphicFrameMkLst>
            <pc:docMk/>
            <pc:sldMk cId="449061718" sldId="31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48:27.565" v="21630"/>
        <pc:sldMkLst>
          <pc:docMk/>
          <pc:sldMk cId="3956012479" sldId="317"/>
        </pc:sldMkLst>
        <pc:spChg chg="mod">
          <ac:chgData name="ΑΛΕΞΑΝΔΡΟΣ ΧΑΜΑΪΛΙΔΗΣ" userId="91f84d0e-3170-404c-9a35-1100e6f2232c" providerId="ADAL" clId="{6267334F-9798-4A3D-8F66-6867B6190B26}" dt="2022-05-04T10:48:01.991" v="21626" actId="255"/>
          <ac:spMkLst>
            <pc:docMk/>
            <pc:sldMk cId="3956012479" sldId="317"/>
            <ac:spMk id="4" creationId="{00000000-0000-0000-0000-000000000000}"/>
          </ac:spMkLst>
        </pc:spChg>
        <pc:spChg chg="mod">
          <ac:chgData name="ΑΛΕΞΑΝΔΡΟΣ ΧΑΜΑΪΛΙΔΗΣ" userId="91f84d0e-3170-404c-9a35-1100e6f2232c" providerId="ADAL" clId="{6267334F-9798-4A3D-8F66-6867B6190B26}" dt="2022-05-04T10:48:08.278" v="21627" actId="255"/>
          <ac:spMkLst>
            <pc:docMk/>
            <pc:sldMk cId="3956012479" sldId="317"/>
            <ac:spMk id="5" creationId="{00000000-0000-0000-0000-000000000000}"/>
          </ac:spMkLst>
        </pc:spChg>
        <pc:graphicFrameChg chg="mod">
          <ac:chgData name="ΑΛΕΞΑΝΔΡΟΣ ΧΑΜΑΪΛΙΔΗΣ" userId="91f84d0e-3170-404c-9a35-1100e6f2232c" providerId="ADAL" clId="{6267334F-9798-4A3D-8F66-6867B6190B26}" dt="2022-05-04T10:48:27.565" v="21630"/>
          <ac:graphicFrameMkLst>
            <pc:docMk/>
            <pc:sldMk cId="3956012479" sldId="31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5:10.410" v="21743" actId="255"/>
        <pc:sldMkLst>
          <pc:docMk/>
          <pc:sldMk cId="1360436046" sldId="318"/>
        </pc:sldMkLst>
        <pc:spChg chg="mod">
          <ac:chgData name="ΑΛΕΞΑΝΔΡΟΣ ΧΑΜΑΪΛΙΔΗΣ" userId="91f84d0e-3170-404c-9a35-1100e6f2232c" providerId="ADAL" clId="{6267334F-9798-4A3D-8F66-6867B6190B26}" dt="2022-05-04T10:55:04.110" v="21742" actId="255"/>
          <ac:spMkLst>
            <pc:docMk/>
            <pc:sldMk cId="1360436046" sldId="318"/>
            <ac:spMk id="4" creationId="{00000000-0000-0000-0000-000000000000}"/>
          </ac:spMkLst>
        </pc:spChg>
        <pc:spChg chg="mod">
          <ac:chgData name="ΑΛΕΞΑΝΔΡΟΣ ΧΑΜΑΪΛΙΔΗΣ" userId="91f84d0e-3170-404c-9a35-1100e6f2232c" providerId="ADAL" clId="{6267334F-9798-4A3D-8F66-6867B6190B26}" dt="2022-05-04T10:55:10.410" v="21743" actId="255"/>
          <ac:spMkLst>
            <pc:docMk/>
            <pc:sldMk cId="1360436046" sldId="318"/>
            <ac:spMk id="5" creationId="{00000000-0000-0000-0000-000000000000}"/>
          </ac:spMkLst>
        </pc:spChg>
        <pc:graphicFrameChg chg="mod">
          <ac:chgData name="ΑΛΕΞΑΝΔΡΟΣ ΧΑΜΑΪΛΙΔΗΣ" userId="91f84d0e-3170-404c-9a35-1100e6f2232c" providerId="ADAL" clId="{6267334F-9798-4A3D-8F66-6867B6190B26}" dt="2022-05-04T10:53:22.461" v="21688"/>
          <ac:graphicFrameMkLst>
            <pc:docMk/>
            <pc:sldMk cId="1360436046" sldId="31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9:47.105" v="21909" actId="255"/>
        <pc:sldMkLst>
          <pc:docMk/>
          <pc:sldMk cId="553590005" sldId="320"/>
        </pc:sldMkLst>
        <pc:spChg chg="mod">
          <ac:chgData name="ΑΛΕΞΑΝΔΡΟΣ ΧΑΜΑΪΛΙΔΗΣ" userId="91f84d0e-3170-404c-9a35-1100e6f2232c" providerId="ADAL" clId="{6267334F-9798-4A3D-8F66-6867B6190B26}" dt="2022-05-04T10:59:40.596" v="21908" actId="255"/>
          <ac:spMkLst>
            <pc:docMk/>
            <pc:sldMk cId="553590005" sldId="320"/>
            <ac:spMk id="4" creationId="{00000000-0000-0000-0000-000000000000}"/>
          </ac:spMkLst>
        </pc:spChg>
        <pc:spChg chg="mod">
          <ac:chgData name="ΑΛΕΞΑΝΔΡΟΣ ΧΑΜΑΪΛΙΔΗΣ" userId="91f84d0e-3170-404c-9a35-1100e6f2232c" providerId="ADAL" clId="{6267334F-9798-4A3D-8F66-6867B6190B26}" dt="2022-05-04T10:59:47.105" v="21909" actId="255"/>
          <ac:spMkLst>
            <pc:docMk/>
            <pc:sldMk cId="553590005" sldId="320"/>
            <ac:spMk id="5" creationId="{00000000-0000-0000-0000-000000000000}"/>
          </ac:spMkLst>
        </pc:spChg>
        <pc:graphicFrameChg chg="mod">
          <ac:chgData name="ΑΛΕΞΑΝΔΡΟΣ ΧΑΜΑΪΛΙΔΗΣ" userId="91f84d0e-3170-404c-9a35-1100e6f2232c" providerId="ADAL" clId="{6267334F-9798-4A3D-8F66-6867B6190B26}" dt="2022-05-04T10:59:06.037" v="21858"/>
          <ac:graphicFrameMkLst>
            <pc:docMk/>
            <pc:sldMk cId="553590005" sldId="32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2:18.442" v="22019" actId="255"/>
        <pc:sldMkLst>
          <pc:docMk/>
          <pc:sldMk cId="789328145" sldId="322"/>
        </pc:sldMkLst>
        <pc:spChg chg="mod">
          <ac:chgData name="ΑΛΕΞΑΝΔΡΟΣ ΧΑΜΑΪΛΙΔΗΣ" userId="91f84d0e-3170-404c-9a35-1100e6f2232c" providerId="ADAL" clId="{6267334F-9798-4A3D-8F66-6867B6190B26}" dt="2022-05-04T11:02:12.213" v="22018" actId="255"/>
          <ac:spMkLst>
            <pc:docMk/>
            <pc:sldMk cId="789328145" sldId="322"/>
            <ac:spMk id="4" creationId="{00000000-0000-0000-0000-000000000000}"/>
          </ac:spMkLst>
        </pc:spChg>
        <pc:spChg chg="mod">
          <ac:chgData name="ΑΛΕΞΑΝΔΡΟΣ ΧΑΜΑΪΛΙΔΗΣ" userId="91f84d0e-3170-404c-9a35-1100e6f2232c" providerId="ADAL" clId="{6267334F-9798-4A3D-8F66-6867B6190B26}" dt="2022-05-04T11:02:18.442" v="22019" actId="255"/>
          <ac:spMkLst>
            <pc:docMk/>
            <pc:sldMk cId="789328145" sldId="322"/>
            <ac:spMk id="5" creationId="{00000000-0000-0000-0000-000000000000}"/>
          </ac:spMkLst>
        </pc:spChg>
        <pc:graphicFrameChg chg="mod">
          <ac:chgData name="ΑΛΕΞΑΝΔΡΟΣ ΧΑΜΑΪΛΙΔΗΣ" userId="91f84d0e-3170-404c-9a35-1100e6f2232c" providerId="ADAL" clId="{6267334F-9798-4A3D-8F66-6867B6190B26}" dt="2022-05-04T11:01:38.014" v="21966"/>
          <ac:graphicFrameMkLst>
            <pc:docMk/>
            <pc:sldMk cId="789328145" sldId="32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6:01.729" v="22085" actId="255"/>
        <pc:sldMkLst>
          <pc:docMk/>
          <pc:sldMk cId="3425327846" sldId="323"/>
        </pc:sldMkLst>
        <pc:spChg chg="mod">
          <ac:chgData name="ΑΛΕΞΑΝΔΡΟΣ ΧΑΜΑΪΛΙΔΗΣ" userId="91f84d0e-3170-404c-9a35-1100e6f2232c" providerId="ADAL" clId="{6267334F-9798-4A3D-8F66-6867B6190B26}" dt="2022-05-04T11:05:53.041" v="22084" actId="255"/>
          <ac:spMkLst>
            <pc:docMk/>
            <pc:sldMk cId="3425327846" sldId="323"/>
            <ac:spMk id="4" creationId="{00000000-0000-0000-0000-000000000000}"/>
          </ac:spMkLst>
        </pc:spChg>
        <pc:spChg chg="mod">
          <ac:chgData name="ΑΛΕΞΑΝΔΡΟΣ ΧΑΜΑΪΛΙΔΗΣ" userId="91f84d0e-3170-404c-9a35-1100e6f2232c" providerId="ADAL" clId="{6267334F-9798-4A3D-8F66-6867B6190B26}" dt="2022-05-04T11:06:01.729" v="22085" actId="255"/>
          <ac:spMkLst>
            <pc:docMk/>
            <pc:sldMk cId="3425327846" sldId="323"/>
            <ac:spMk id="5" creationId="{00000000-0000-0000-0000-000000000000}"/>
          </ac:spMkLst>
        </pc:spChg>
        <pc:graphicFrameChg chg="mod">
          <ac:chgData name="ΑΛΕΞΑΝΔΡΟΣ ΧΑΜΑΪΛΙΔΗΣ" userId="91f84d0e-3170-404c-9a35-1100e6f2232c" providerId="ADAL" clId="{6267334F-9798-4A3D-8F66-6867B6190B26}" dt="2022-05-04T11:05:15.125" v="22032"/>
          <ac:graphicFrameMkLst>
            <pc:docMk/>
            <pc:sldMk cId="3425327846" sldId="32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7:35.561" v="22140"/>
        <pc:sldMkLst>
          <pc:docMk/>
          <pc:sldMk cId="1212926258" sldId="325"/>
        </pc:sldMkLst>
        <pc:spChg chg="mod">
          <ac:chgData name="ΑΛΕΞΑΝΔΡΟΣ ΧΑΜΑΪΛΙΔΗΣ" userId="91f84d0e-3170-404c-9a35-1100e6f2232c" providerId="ADAL" clId="{6267334F-9798-4A3D-8F66-6867B6190B26}" dt="2022-05-04T11:06:42.555" v="22135" actId="255"/>
          <ac:spMkLst>
            <pc:docMk/>
            <pc:sldMk cId="1212926258" sldId="325"/>
            <ac:spMk id="4" creationId="{00000000-0000-0000-0000-000000000000}"/>
          </ac:spMkLst>
        </pc:spChg>
        <pc:spChg chg="mod">
          <ac:chgData name="ΑΛΕΞΑΝΔΡΟΣ ΧΑΜΑΪΛΙΔΗΣ" userId="91f84d0e-3170-404c-9a35-1100e6f2232c" providerId="ADAL" clId="{6267334F-9798-4A3D-8F66-6867B6190B26}" dt="2022-05-04T11:06:49.381" v="22136" actId="255"/>
          <ac:spMkLst>
            <pc:docMk/>
            <pc:sldMk cId="1212926258" sldId="325"/>
            <ac:spMk id="5" creationId="{00000000-0000-0000-0000-000000000000}"/>
          </ac:spMkLst>
        </pc:spChg>
        <pc:graphicFrameChg chg="mod">
          <ac:chgData name="ΑΛΕΞΑΝΔΡΟΣ ΧΑΜΑΪΛΙΔΗΣ" userId="91f84d0e-3170-404c-9a35-1100e6f2232c" providerId="ADAL" clId="{6267334F-9798-4A3D-8F66-6867B6190B26}" dt="2022-05-04T11:07:35.561" v="22140"/>
          <ac:graphicFrameMkLst>
            <pc:docMk/>
            <pc:sldMk cId="1212926258" sldId="32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8:56.353" v="22194" actId="255"/>
        <pc:sldMkLst>
          <pc:docMk/>
          <pc:sldMk cId="972557519" sldId="326"/>
        </pc:sldMkLst>
        <pc:spChg chg="mod">
          <ac:chgData name="ΑΛΕΞΑΝΔΡΟΣ ΧΑΜΑΪΛΙΔΗΣ" userId="91f84d0e-3170-404c-9a35-1100e6f2232c" providerId="ADAL" clId="{6267334F-9798-4A3D-8F66-6867B6190B26}" dt="2022-05-04T11:08:47.840" v="22193" actId="255"/>
          <ac:spMkLst>
            <pc:docMk/>
            <pc:sldMk cId="972557519" sldId="326"/>
            <ac:spMk id="4" creationId="{00000000-0000-0000-0000-000000000000}"/>
          </ac:spMkLst>
        </pc:spChg>
        <pc:spChg chg="mod">
          <ac:chgData name="ΑΛΕΞΑΝΔΡΟΣ ΧΑΜΑΪΛΙΔΗΣ" userId="91f84d0e-3170-404c-9a35-1100e6f2232c" providerId="ADAL" clId="{6267334F-9798-4A3D-8F66-6867B6190B26}" dt="2022-05-04T11:08:56.353" v="22194" actId="255"/>
          <ac:spMkLst>
            <pc:docMk/>
            <pc:sldMk cId="972557519" sldId="326"/>
            <ac:spMk id="5" creationId="{00000000-0000-0000-0000-000000000000}"/>
          </ac:spMkLst>
        </pc:spChg>
        <pc:graphicFrameChg chg="mod">
          <ac:chgData name="ΑΛΕΞΑΝΔΡΟΣ ΧΑΜΑΪΛΙΔΗΣ" userId="91f84d0e-3170-404c-9a35-1100e6f2232c" providerId="ADAL" clId="{6267334F-9798-4A3D-8F66-6867B6190B26}" dt="2022-05-04T11:08:02.952" v="22143"/>
          <ac:graphicFrameMkLst>
            <pc:docMk/>
            <pc:sldMk cId="972557519" sldId="32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0:05.781" v="22247"/>
        <pc:sldMkLst>
          <pc:docMk/>
          <pc:sldMk cId="2100557043" sldId="327"/>
        </pc:sldMkLst>
        <pc:spChg chg="mod">
          <ac:chgData name="ΑΛΕΞΑΝΔΡΟΣ ΧΑΜΑΪΛΙΔΗΣ" userId="91f84d0e-3170-404c-9a35-1100e6f2232c" providerId="ADAL" clId="{6267334F-9798-4A3D-8F66-6867B6190B26}" dt="2022-05-04T11:09:41.807" v="22244" actId="255"/>
          <ac:spMkLst>
            <pc:docMk/>
            <pc:sldMk cId="2100557043" sldId="327"/>
            <ac:spMk id="4" creationId="{00000000-0000-0000-0000-000000000000}"/>
          </ac:spMkLst>
        </pc:spChg>
        <pc:spChg chg="mod">
          <ac:chgData name="ΑΛΕΞΑΝΔΡΟΣ ΧΑΜΑΪΛΙΔΗΣ" userId="91f84d0e-3170-404c-9a35-1100e6f2232c" providerId="ADAL" clId="{6267334F-9798-4A3D-8F66-6867B6190B26}" dt="2022-05-04T11:09:49.342" v="22245" actId="255"/>
          <ac:spMkLst>
            <pc:docMk/>
            <pc:sldMk cId="2100557043" sldId="327"/>
            <ac:spMk id="5" creationId="{00000000-0000-0000-0000-000000000000}"/>
          </ac:spMkLst>
        </pc:spChg>
        <pc:graphicFrameChg chg="mod">
          <ac:chgData name="ΑΛΕΞΑΝΔΡΟΣ ΧΑΜΑΪΛΙΔΗΣ" userId="91f84d0e-3170-404c-9a35-1100e6f2232c" providerId="ADAL" clId="{6267334F-9798-4A3D-8F66-6867B6190B26}" dt="2022-05-04T11:10:05.781" v="22247"/>
          <ac:graphicFrameMkLst>
            <pc:docMk/>
            <pc:sldMk cId="2100557043" sldId="32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1:11.131" v="22301" actId="255"/>
        <pc:sldMkLst>
          <pc:docMk/>
          <pc:sldMk cId="1083549398" sldId="328"/>
        </pc:sldMkLst>
        <pc:spChg chg="mod">
          <ac:chgData name="ΑΛΕΞΑΝΔΡΟΣ ΧΑΜΑΪΛΙΔΗΣ" userId="91f84d0e-3170-404c-9a35-1100e6f2232c" providerId="ADAL" clId="{6267334F-9798-4A3D-8F66-6867B6190B26}" dt="2022-05-04T11:11:04.869" v="22300" actId="255"/>
          <ac:spMkLst>
            <pc:docMk/>
            <pc:sldMk cId="1083549398" sldId="328"/>
            <ac:spMk id="4" creationId="{00000000-0000-0000-0000-000000000000}"/>
          </ac:spMkLst>
        </pc:spChg>
        <pc:spChg chg="mod">
          <ac:chgData name="ΑΛΕΞΑΝΔΡΟΣ ΧΑΜΑΪΛΙΔΗΣ" userId="91f84d0e-3170-404c-9a35-1100e6f2232c" providerId="ADAL" clId="{6267334F-9798-4A3D-8F66-6867B6190B26}" dt="2022-05-04T11:11:11.131" v="22301" actId="255"/>
          <ac:spMkLst>
            <pc:docMk/>
            <pc:sldMk cId="1083549398" sldId="328"/>
            <ac:spMk id="5" creationId="{00000000-0000-0000-0000-000000000000}"/>
          </ac:spMkLst>
        </pc:spChg>
        <pc:graphicFrameChg chg="mod">
          <ac:chgData name="ΑΛΕΞΑΝΔΡΟΣ ΧΑΜΑΪΛΙΔΗΣ" userId="91f84d0e-3170-404c-9a35-1100e6f2232c" providerId="ADAL" clId="{6267334F-9798-4A3D-8F66-6867B6190B26}" dt="2022-05-04T11:10:33.076" v="22250"/>
          <ac:graphicFrameMkLst>
            <pc:docMk/>
            <pc:sldMk cId="1083549398" sldId="32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9:08.951" v="28718"/>
        <pc:sldMkLst>
          <pc:docMk/>
          <pc:sldMk cId="4081051261" sldId="330"/>
        </pc:sldMkLst>
        <pc:spChg chg="mod">
          <ac:chgData name="ΑΛΕΞΑΝΔΡΟΣ ΧΑΜΑΪΛΙΔΗΣ" userId="91f84d0e-3170-404c-9a35-1100e6f2232c" providerId="ADAL" clId="{6267334F-9798-4A3D-8F66-6867B6190B26}" dt="2022-05-05T10:28:47.530" v="28715" actId="255"/>
          <ac:spMkLst>
            <pc:docMk/>
            <pc:sldMk cId="4081051261" sldId="330"/>
            <ac:spMk id="4" creationId="{00000000-0000-0000-0000-000000000000}"/>
          </ac:spMkLst>
        </pc:spChg>
        <pc:spChg chg="mod">
          <ac:chgData name="ΑΛΕΞΑΝΔΡΟΣ ΧΑΜΑΪΛΙΔΗΣ" userId="91f84d0e-3170-404c-9a35-1100e6f2232c" providerId="ADAL" clId="{6267334F-9798-4A3D-8F66-6867B6190B26}" dt="2022-05-05T10:28:55.686" v="28716" actId="255"/>
          <ac:spMkLst>
            <pc:docMk/>
            <pc:sldMk cId="4081051261" sldId="330"/>
            <ac:spMk id="5" creationId="{00000000-0000-0000-0000-000000000000}"/>
          </ac:spMkLst>
        </pc:spChg>
        <pc:graphicFrameChg chg="mod">
          <ac:chgData name="ΑΛΕΞΑΝΔΡΟΣ ΧΑΜΑΪΛΙΔΗΣ" userId="91f84d0e-3170-404c-9a35-1100e6f2232c" providerId="ADAL" clId="{6267334F-9798-4A3D-8F66-6867B6190B26}" dt="2022-05-05T10:29:08.951" v="28718"/>
          <ac:graphicFrameMkLst>
            <pc:docMk/>
            <pc:sldMk cId="4081051261" sldId="33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8:02.922" v="28655" actId="255"/>
        <pc:sldMkLst>
          <pc:docMk/>
          <pc:sldMk cId="3371006669" sldId="331"/>
        </pc:sldMkLst>
        <pc:spChg chg="mod">
          <ac:chgData name="ΑΛΕΞΑΝΔΡΟΣ ΧΑΜΑΪΛΙΔΗΣ" userId="91f84d0e-3170-404c-9a35-1100e6f2232c" providerId="ADAL" clId="{6267334F-9798-4A3D-8F66-6867B6190B26}" dt="2022-05-05T10:27:20.408" v="28602" actId="255"/>
          <ac:spMkLst>
            <pc:docMk/>
            <pc:sldMk cId="3371006669" sldId="331"/>
            <ac:spMk id="4" creationId="{00000000-0000-0000-0000-000000000000}"/>
          </ac:spMkLst>
        </pc:spChg>
        <pc:spChg chg="mod">
          <ac:chgData name="ΑΛΕΞΑΝΔΡΟΣ ΧΑΜΑΪΛΙΔΗΣ" userId="91f84d0e-3170-404c-9a35-1100e6f2232c" providerId="ADAL" clId="{6267334F-9798-4A3D-8F66-6867B6190B26}" dt="2022-05-05T10:28:02.922" v="28655" actId="255"/>
          <ac:spMkLst>
            <pc:docMk/>
            <pc:sldMk cId="3371006669" sldId="331"/>
            <ac:spMk id="5" creationId="{00000000-0000-0000-0000-000000000000}"/>
          </ac:spMkLst>
        </pc:spChg>
        <pc:graphicFrameChg chg="mod">
          <ac:chgData name="ΑΛΕΞΑΝΔΡΟΣ ΧΑΜΑΪΛΙΔΗΣ" userId="91f84d0e-3170-404c-9a35-1100e6f2232c" providerId="ADAL" clId="{6267334F-9798-4A3D-8F66-6867B6190B26}" dt="2022-05-05T10:26:59.940" v="28595"/>
          <ac:graphicFrameMkLst>
            <pc:docMk/>
            <pc:sldMk cId="3371006669" sldId="33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9:05:14.149" v="28571" actId="20577"/>
        <pc:sldMkLst>
          <pc:docMk/>
          <pc:sldMk cId="710546327" sldId="332"/>
        </pc:sldMkLst>
        <pc:spChg chg="mod">
          <ac:chgData name="ΑΛΕΞΑΝΔΡΟΣ ΧΑΜΑΪΛΙΔΗΣ" userId="91f84d0e-3170-404c-9a35-1100e6f2232c" providerId="ADAL" clId="{6267334F-9798-4A3D-8F66-6867B6190B26}" dt="2022-05-05T09:05:14.149" v="28571" actId="20577"/>
          <ac:spMkLst>
            <pc:docMk/>
            <pc:sldMk cId="710546327" sldId="332"/>
            <ac:spMk id="2" creationId="{00000000-0000-0000-0000-000000000000}"/>
          </ac:spMkLst>
        </pc:spChg>
        <pc:spChg chg="mod">
          <ac:chgData name="ΑΛΕΞΑΝΔΡΟΣ ΧΑΜΑΪΛΙΔΗΣ" userId="91f84d0e-3170-404c-9a35-1100e6f2232c" providerId="ADAL" clId="{6267334F-9798-4A3D-8F66-6867B6190B26}" dt="2022-05-04T11:19:34.546" v="22628" actId="255"/>
          <ac:spMkLst>
            <pc:docMk/>
            <pc:sldMk cId="710546327" sldId="332"/>
            <ac:spMk id="4" creationId="{00000000-0000-0000-0000-000000000000}"/>
          </ac:spMkLst>
        </pc:spChg>
        <pc:spChg chg="mod">
          <ac:chgData name="ΑΛΕΞΑΝΔΡΟΣ ΧΑΜΑΪΛΙΔΗΣ" userId="91f84d0e-3170-404c-9a35-1100e6f2232c" providerId="ADAL" clId="{6267334F-9798-4A3D-8F66-6867B6190B26}" dt="2022-05-04T11:19:42.001" v="22629" actId="255"/>
          <ac:spMkLst>
            <pc:docMk/>
            <pc:sldMk cId="710546327" sldId="332"/>
            <ac:spMk id="5" creationId="{00000000-0000-0000-0000-000000000000}"/>
          </ac:spMkLst>
        </pc:spChg>
        <pc:graphicFrameChg chg="mod">
          <ac:chgData name="ΑΛΕΞΑΝΔΡΟΣ ΧΑΜΑΪΛΙΔΗΣ" userId="91f84d0e-3170-404c-9a35-1100e6f2232c" providerId="ADAL" clId="{6267334F-9798-4A3D-8F66-6867B6190B26}" dt="2022-05-04T11:18:56.073" v="22569"/>
          <ac:graphicFrameMkLst>
            <pc:docMk/>
            <pc:sldMk cId="710546327" sldId="33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5:14:53.491" v="28883" actId="14100"/>
        <pc:sldMkLst>
          <pc:docMk/>
          <pc:sldMk cId="2715197225" sldId="333"/>
        </pc:sldMkLst>
        <pc:spChg chg="mod">
          <ac:chgData name="ΑΛΕΞΑΝΔΡΟΣ ΧΑΜΑΪΛΙΔΗΣ" userId="91f84d0e-3170-404c-9a35-1100e6f2232c" providerId="ADAL" clId="{6267334F-9798-4A3D-8F66-6867B6190B26}" dt="2022-05-03T11:01:02.378" v="14414"/>
          <ac:spMkLst>
            <pc:docMk/>
            <pc:sldMk cId="2715197225" sldId="333"/>
            <ac:spMk id="9" creationId="{00000000-0000-0000-0000-000000000000}"/>
          </ac:spMkLst>
        </pc:spChg>
        <pc:spChg chg="mod">
          <ac:chgData name="ΑΛΕΞΑΝΔΡΟΣ ΧΑΜΑΪΛΙΔΗΣ" userId="91f84d0e-3170-404c-9a35-1100e6f2232c" providerId="ADAL" clId="{6267334F-9798-4A3D-8F66-6867B6190B26}" dt="2022-05-05T06:22:18.371" v="25420" actId="6549"/>
          <ac:spMkLst>
            <pc:docMk/>
            <pc:sldMk cId="2715197225" sldId="333"/>
            <ac:spMk id="12" creationId="{00000000-0000-0000-0000-000000000000}"/>
          </ac:spMkLst>
        </pc:spChg>
        <pc:spChg chg="mod">
          <ac:chgData name="ΑΛΕΞΑΝΔΡΟΣ ΧΑΜΑΪΛΙΔΗΣ" userId="91f84d0e-3170-404c-9a35-1100e6f2232c" providerId="ADAL" clId="{6267334F-9798-4A3D-8F66-6867B6190B26}" dt="2022-05-06T05:14:53.491" v="28883" actId="14100"/>
          <ac:spMkLst>
            <pc:docMk/>
            <pc:sldMk cId="2715197225" sldId="333"/>
            <ac:spMk id="14" creationId="{00000000-0000-0000-0000-000000000000}"/>
          </ac:spMkLst>
        </pc:spChg>
        <pc:graphicFrameChg chg="mod">
          <ac:chgData name="ΑΛΕΞΑΝΔΡΟΣ ΧΑΜΑΪΛΙΔΗΣ" userId="91f84d0e-3170-404c-9a35-1100e6f2232c" providerId="ADAL" clId="{6267334F-9798-4A3D-8F66-6867B6190B26}" dt="2022-05-04T11:20:14.775" v="22631"/>
          <ac:graphicFrameMkLst>
            <pc:docMk/>
            <pc:sldMk cId="2715197225" sldId="33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4T11:54:23.243" v="22657"/>
        <pc:sldMkLst>
          <pc:docMk/>
          <pc:sldMk cId="3512527022" sldId="334"/>
        </pc:sldMkLst>
        <pc:spChg chg="mod">
          <ac:chgData name="ΑΛΕΞΑΝΔΡΟΣ ΧΑΜΑΪΛΙΔΗΣ" userId="91f84d0e-3170-404c-9a35-1100e6f2232c" providerId="ADAL" clId="{6267334F-9798-4A3D-8F66-6867B6190B26}" dt="2022-05-04T11:53:23.939" v="22648" actId="255"/>
          <ac:spMkLst>
            <pc:docMk/>
            <pc:sldMk cId="3512527022" sldId="334"/>
            <ac:spMk id="4" creationId="{00000000-0000-0000-0000-000000000000}"/>
          </ac:spMkLst>
        </pc:spChg>
        <pc:graphicFrameChg chg="mod">
          <ac:chgData name="ΑΛΕΞΑΝΔΡΟΣ ΧΑΜΑΪΛΙΔΗΣ" userId="91f84d0e-3170-404c-9a35-1100e6f2232c" providerId="ADAL" clId="{6267334F-9798-4A3D-8F66-6867B6190B26}" dt="2022-05-04T11:54:23.243" v="22657"/>
          <ac:graphicFrameMkLst>
            <pc:docMk/>
            <pc:sldMk cId="3512527022" sldId="33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4:01.315" v="22655"/>
        <pc:sldMkLst>
          <pc:docMk/>
          <pc:sldMk cId="4185212690" sldId="335"/>
        </pc:sldMkLst>
        <pc:spChg chg="mod">
          <ac:chgData name="ΑΛΕΞΑΝΔΡΟΣ ΧΑΜΑΪΛΙΔΗΣ" userId="91f84d0e-3170-404c-9a35-1100e6f2232c" providerId="ADAL" clId="{6267334F-9798-4A3D-8F66-6867B6190B26}" dt="2022-05-04T11:53:45.621" v="22653" actId="255"/>
          <ac:spMkLst>
            <pc:docMk/>
            <pc:sldMk cId="4185212690" sldId="335"/>
            <ac:spMk id="5" creationId="{00000000-0000-0000-0000-000000000000}"/>
          </ac:spMkLst>
        </pc:spChg>
        <pc:graphicFrameChg chg="mod">
          <ac:chgData name="ΑΛΕΞΑΝΔΡΟΣ ΧΑΜΑΪΛΙΔΗΣ" userId="91f84d0e-3170-404c-9a35-1100e6f2232c" providerId="ADAL" clId="{6267334F-9798-4A3D-8F66-6867B6190B26}" dt="2022-05-04T11:54:01.315" v="22655"/>
          <ac:graphicFrameMkLst>
            <pc:docMk/>
            <pc:sldMk cId="4185212690" sldId="335"/>
            <ac:graphicFrameMk id="6" creationId="{00000000-0000-0000-0000-000000000000}"/>
          </ac:graphicFrameMkLst>
        </pc:graphicFrameChg>
      </pc:sldChg>
      <pc:sldChg chg="addSp delSp modSp mod">
        <pc:chgData name="ΑΛΕΞΑΝΔΡΟΣ ΧΑΜΑΪΛΙΔΗΣ" userId="91f84d0e-3170-404c-9a35-1100e6f2232c" providerId="ADAL" clId="{6267334F-9798-4A3D-8F66-6867B6190B26}" dt="2022-05-04T11:55:28.244" v="22670" actId="255"/>
        <pc:sldMkLst>
          <pc:docMk/>
          <pc:sldMk cId="2273643962" sldId="336"/>
        </pc:sldMkLst>
        <pc:spChg chg="add del mod">
          <ac:chgData name="ΑΛΕΞΑΝΔΡΟΣ ΧΑΜΑΪΛΙΔΗΣ" userId="91f84d0e-3170-404c-9a35-1100e6f2232c" providerId="ADAL" clId="{6267334F-9798-4A3D-8F66-6867B6190B26}" dt="2022-05-04T11:55:28.244" v="22670" actId="255"/>
          <ac:spMkLst>
            <pc:docMk/>
            <pc:sldMk cId="2273643962" sldId="336"/>
            <ac:spMk id="4" creationId="{00000000-0000-0000-0000-000000000000}"/>
          </ac:spMkLst>
        </pc:spChg>
        <pc:graphicFrameChg chg="mod">
          <ac:chgData name="ΑΛΕΞΑΝΔΡΟΣ ΧΑΜΑΪΛΙΔΗΣ" userId="91f84d0e-3170-404c-9a35-1100e6f2232c" providerId="ADAL" clId="{6267334F-9798-4A3D-8F66-6867B6190B26}" dt="2022-05-04T11:54:53.643" v="22659"/>
          <ac:graphicFrameMkLst>
            <pc:docMk/>
            <pc:sldMk cId="2273643962" sldId="33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13.727" v="22681" actId="255"/>
        <pc:sldMkLst>
          <pc:docMk/>
          <pc:sldMk cId="330988053" sldId="337"/>
        </pc:sldMkLst>
        <pc:spChg chg="mod">
          <ac:chgData name="ΑΛΕΞΑΝΔΡΟΣ ΧΑΜΑΪΛΙΔΗΣ" userId="91f84d0e-3170-404c-9a35-1100e6f2232c" providerId="ADAL" clId="{6267334F-9798-4A3D-8F66-6867B6190B26}" dt="2022-05-04T11:56:13.727" v="22681" actId="255"/>
          <ac:spMkLst>
            <pc:docMk/>
            <pc:sldMk cId="330988053" sldId="337"/>
            <ac:spMk id="4" creationId="{00000000-0000-0000-0000-000000000000}"/>
          </ac:spMkLst>
        </pc:spChg>
        <pc:graphicFrameChg chg="mod">
          <ac:chgData name="ΑΛΕΞΑΝΔΡΟΣ ΧΑΜΑΪΛΙΔΗΣ" userId="91f84d0e-3170-404c-9a35-1100e6f2232c" providerId="ADAL" clId="{6267334F-9798-4A3D-8F66-6867B6190B26}" dt="2022-05-04T11:56:02.522" v="22680"/>
          <ac:graphicFrameMkLst>
            <pc:docMk/>
            <pc:sldMk cId="330988053" sldId="33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56.233" v="22692" actId="255"/>
        <pc:sldMkLst>
          <pc:docMk/>
          <pc:sldMk cId="3095847657" sldId="338"/>
        </pc:sldMkLst>
        <pc:spChg chg="mod">
          <ac:chgData name="ΑΛΕΞΑΝΔΡΟΣ ΧΑΜΑΪΛΙΔΗΣ" userId="91f84d0e-3170-404c-9a35-1100e6f2232c" providerId="ADAL" clId="{6267334F-9798-4A3D-8F66-6867B6190B26}" dt="2022-05-04T11:56:56.233" v="22692" actId="255"/>
          <ac:spMkLst>
            <pc:docMk/>
            <pc:sldMk cId="3095847657" sldId="338"/>
            <ac:spMk id="4" creationId="{00000000-0000-0000-0000-000000000000}"/>
          </ac:spMkLst>
        </pc:spChg>
        <pc:graphicFrameChg chg="mod">
          <ac:chgData name="ΑΛΕΞΑΝΔΡΟΣ ΧΑΜΑΪΛΙΔΗΣ" userId="91f84d0e-3170-404c-9a35-1100e6f2232c" providerId="ADAL" clId="{6267334F-9798-4A3D-8F66-6867B6190B26}" dt="2022-05-04T11:56:48.249" v="22691"/>
          <ac:graphicFrameMkLst>
            <pc:docMk/>
            <pc:sldMk cId="3095847657" sldId="33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7:28.657" v="22703"/>
        <pc:sldMkLst>
          <pc:docMk/>
          <pc:sldMk cId="186966548" sldId="339"/>
        </pc:sldMkLst>
        <pc:spChg chg="mod">
          <ac:chgData name="ΑΛΕΞΑΝΔΡΟΣ ΧΑΜΑΪΛΙΔΗΣ" userId="91f84d0e-3170-404c-9a35-1100e6f2232c" providerId="ADAL" clId="{6267334F-9798-4A3D-8F66-6867B6190B26}" dt="2022-05-04T11:57:17.181" v="22701" actId="20577"/>
          <ac:spMkLst>
            <pc:docMk/>
            <pc:sldMk cId="186966548" sldId="339"/>
            <ac:spMk id="4" creationId="{00000000-0000-0000-0000-000000000000}"/>
          </ac:spMkLst>
        </pc:spChg>
        <pc:graphicFrameChg chg="mod">
          <ac:chgData name="ΑΛΕΞΑΝΔΡΟΣ ΧΑΜΑΪΛΙΔΗΣ" userId="91f84d0e-3170-404c-9a35-1100e6f2232c" providerId="ADAL" clId="{6267334F-9798-4A3D-8F66-6867B6190B26}" dt="2022-05-04T11:57:28.657" v="22703"/>
          <ac:graphicFrameMkLst>
            <pc:docMk/>
            <pc:sldMk cId="186966548" sldId="33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04.883" v="22714" actId="255"/>
        <pc:sldMkLst>
          <pc:docMk/>
          <pc:sldMk cId="3233605883" sldId="340"/>
        </pc:sldMkLst>
        <pc:spChg chg="mod">
          <ac:chgData name="ΑΛΕΞΑΝΔΡΟΣ ΧΑΜΑΪΛΙΔΗΣ" userId="91f84d0e-3170-404c-9a35-1100e6f2232c" providerId="ADAL" clId="{6267334F-9798-4A3D-8F66-6867B6190B26}" dt="2022-05-04T11:58:04.883" v="22714" actId="255"/>
          <ac:spMkLst>
            <pc:docMk/>
            <pc:sldMk cId="3233605883" sldId="340"/>
            <ac:spMk id="4" creationId="{00000000-0000-0000-0000-000000000000}"/>
          </ac:spMkLst>
        </pc:spChg>
        <pc:graphicFrameChg chg="mod">
          <ac:chgData name="ΑΛΕΞΑΝΔΡΟΣ ΧΑΜΑΪΛΙΔΗΣ" userId="91f84d0e-3170-404c-9a35-1100e6f2232c" providerId="ADAL" clId="{6267334F-9798-4A3D-8F66-6867B6190B26}" dt="2022-05-04T11:57:45.498" v="22705"/>
          <ac:graphicFrameMkLst>
            <pc:docMk/>
            <pc:sldMk cId="3233605883" sldId="34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41.829" v="22725" actId="255"/>
        <pc:sldMkLst>
          <pc:docMk/>
          <pc:sldMk cId="2542103324" sldId="341"/>
        </pc:sldMkLst>
        <pc:spChg chg="mod">
          <ac:chgData name="ΑΛΕΞΑΝΔΡΟΣ ΧΑΜΑΪΛΙΔΗΣ" userId="91f84d0e-3170-404c-9a35-1100e6f2232c" providerId="ADAL" clId="{6267334F-9798-4A3D-8F66-6867B6190B26}" dt="2022-05-04T11:58:41.829" v="22725" actId="255"/>
          <ac:spMkLst>
            <pc:docMk/>
            <pc:sldMk cId="2542103324" sldId="341"/>
            <ac:spMk id="4" creationId="{00000000-0000-0000-0000-000000000000}"/>
          </ac:spMkLst>
        </pc:spChg>
        <pc:graphicFrameChg chg="mod">
          <ac:chgData name="ΑΛΕΞΑΝΔΡΟΣ ΧΑΜΑΪΛΙΔΗΣ" userId="91f84d0e-3170-404c-9a35-1100e6f2232c" providerId="ADAL" clId="{6267334F-9798-4A3D-8F66-6867B6190B26}" dt="2022-05-04T11:58:22.784" v="22716"/>
          <ac:graphicFrameMkLst>
            <pc:docMk/>
            <pc:sldMk cId="2542103324" sldId="34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9:22.615" v="22736"/>
        <pc:sldMkLst>
          <pc:docMk/>
          <pc:sldMk cId="829509128" sldId="342"/>
        </pc:sldMkLst>
        <pc:spChg chg="mod">
          <ac:chgData name="ΑΛΕΞΑΝΔΡΟΣ ΧΑΜΑΪΛΙΔΗΣ" userId="91f84d0e-3170-404c-9a35-1100e6f2232c" providerId="ADAL" clId="{6267334F-9798-4A3D-8F66-6867B6190B26}" dt="2022-05-04T11:59:06.721" v="22734" actId="255"/>
          <ac:spMkLst>
            <pc:docMk/>
            <pc:sldMk cId="829509128" sldId="342"/>
            <ac:spMk id="4" creationId="{00000000-0000-0000-0000-000000000000}"/>
          </ac:spMkLst>
        </pc:spChg>
        <pc:graphicFrameChg chg="mod">
          <ac:chgData name="ΑΛΕΞΑΝΔΡΟΣ ΧΑΜΑΪΛΙΔΗΣ" userId="91f84d0e-3170-404c-9a35-1100e6f2232c" providerId="ADAL" clId="{6267334F-9798-4A3D-8F66-6867B6190B26}" dt="2022-05-04T11:59:22.615" v="22736"/>
          <ac:graphicFrameMkLst>
            <pc:docMk/>
            <pc:sldMk cId="829509128" sldId="34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0:04.034" v="22755" actId="255"/>
        <pc:sldMkLst>
          <pc:docMk/>
          <pc:sldMk cId="651498463" sldId="343"/>
        </pc:sldMkLst>
        <pc:spChg chg="mod">
          <ac:chgData name="ΑΛΕΞΑΝΔΡΟΣ ΧΑΜΑΪΛΙΔΗΣ" userId="91f84d0e-3170-404c-9a35-1100e6f2232c" providerId="ADAL" clId="{6267334F-9798-4A3D-8F66-6867B6190B26}" dt="2022-05-04T12:00:04.034" v="22755" actId="255"/>
          <ac:spMkLst>
            <pc:docMk/>
            <pc:sldMk cId="651498463" sldId="343"/>
            <ac:spMk id="4" creationId="{00000000-0000-0000-0000-000000000000}"/>
          </ac:spMkLst>
        </pc:spChg>
        <pc:graphicFrameChg chg="mod">
          <ac:chgData name="ΑΛΕΞΑΝΔΡΟΣ ΧΑΜΑΪΛΙΔΗΣ" userId="91f84d0e-3170-404c-9a35-1100e6f2232c" providerId="ADAL" clId="{6267334F-9798-4A3D-8F66-6867B6190B26}" dt="2022-05-04T11:59:42.383" v="22738"/>
          <ac:graphicFrameMkLst>
            <pc:docMk/>
            <pc:sldMk cId="651498463" sldId="34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09:17.197" v="24334" actId="20577"/>
        <pc:sldMkLst>
          <pc:docMk/>
          <pc:sldMk cId="1273998805" sldId="344"/>
        </pc:sldMkLst>
        <pc:spChg chg="mod">
          <ac:chgData name="ΑΛΕΞΑΝΔΡΟΣ ΧΑΜΑΪΛΙΔΗΣ" userId="91f84d0e-3170-404c-9a35-1100e6f2232c" providerId="ADAL" clId="{6267334F-9798-4A3D-8F66-6867B6190B26}" dt="2022-05-05T06:09:17.197" v="24334" actId="20577"/>
          <ac:spMkLst>
            <pc:docMk/>
            <pc:sldMk cId="1273998805" sldId="344"/>
            <ac:spMk id="2" creationId="{00000000-0000-0000-0000-000000000000}"/>
          </ac:spMkLst>
        </pc:spChg>
        <pc:spChg chg="mod">
          <ac:chgData name="ΑΛΕΞΑΝΔΡΟΣ ΧΑΜΑΪΛΙΔΗΣ" userId="91f84d0e-3170-404c-9a35-1100e6f2232c" providerId="ADAL" clId="{6267334F-9798-4A3D-8F66-6867B6190B26}" dt="2022-05-04T12:00:44.888" v="22764" actId="255"/>
          <ac:spMkLst>
            <pc:docMk/>
            <pc:sldMk cId="1273998805" sldId="344"/>
            <ac:spMk id="4" creationId="{00000000-0000-0000-0000-000000000000}"/>
          </ac:spMkLst>
        </pc:spChg>
        <pc:graphicFrameChg chg="mod">
          <ac:chgData name="ΑΛΕΞΑΝΔΡΟΣ ΧΑΜΑΪΛΙΔΗΣ" userId="91f84d0e-3170-404c-9a35-1100e6f2232c" providerId="ADAL" clId="{6267334F-9798-4A3D-8F66-6867B6190B26}" dt="2022-05-04T12:01:00.412" v="22766"/>
          <ac:graphicFrameMkLst>
            <pc:docMk/>
            <pc:sldMk cId="1273998805" sldId="34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1:38.042" v="22777" actId="255"/>
        <pc:sldMkLst>
          <pc:docMk/>
          <pc:sldMk cId="920451191" sldId="345"/>
        </pc:sldMkLst>
        <pc:spChg chg="mod">
          <ac:chgData name="ΑΛΕΞΑΝΔΡΟΣ ΧΑΜΑΪΛΙΔΗΣ" userId="91f84d0e-3170-404c-9a35-1100e6f2232c" providerId="ADAL" clId="{6267334F-9798-4A3D-8F66-6867B6190B26}" dt="2022-05-04T12:01:38.042" v="22777" actId="255"/>
          <ac:spMkLst>
            <pc:docMk/>
            <pc:sldMk cId="920451191" sldId="345"/>
            <ac:spMk id="4" creationId="{00000000-0000-0000-0000-000000000000}"/>
          </ac:spMkLst>
        </pc:spChg>
        <pc:graphicFrameChg chg="mod">
          <ac:chgData name="ΑΛΕΞΑΝΔΡΟΣ ΧΑΜΑΪΛΙΔΗΣ" userId="91f84d0e-3170-404c-9a35-1100e6f2232c" providerId="ADAL" clId="{6267334F-9798-4A3D-8F66-6867B6190B26}" dt="2022-05-04T12:01:18.594" v="22768"/>
          <ac:graphicFrameMkLst>
            <pc:docMk/>
            <pc:sldMk cId="920451191" sldId="34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2:14.855" v="22794"/>
        <pc:sldMkLst>
          <pc:docMk/>
          <pc:sldMk cId="2986495359" sldId="346"/>
        </pc:sldMkLst>
        <pc:spChg chg="mod">
          <ac:chgData name="ΑΛΕΞΑΝΔΡΟΣ ΧΑΜΑΪΛΙΔΗΣ" userId="91f84d0e-3170-404c-9a35-1100e6f2232c" providerId="ADAL" clId="{6267334F-9798-4A3D-8F66-6867B6190B26}" dt="2022-05-04T12:02:04.167" v="22792" actId="255"/>
          <ac:spMkLst>
            <pc:docMk/>
            <pc:sldMk cId="2986495359" sldId="346"/>
            <ac:spMk id="4" creationId="{00000000-0000-0000-0000-000000000000}"/>
          </ac:spMkLst>
        </pc:spChg>
        <pc:graphicFrameChg chg="mod">
          <ac:chgData name="ΑΛΕΞΑΝΔΡΟΣ ΧΑΜΑΪΛΙΔΗΣ" userId="91f84d0e-3170-404c-9a35-1100e6f2232c" providerId="ADAL" clId="{6267334F-9798-4A3D-8F66-6867B6190B26}" dt="2022-05-04T12:02:14.855" v="22794"/>
          <ac:graphicFrameMkLst>
            <pc:docMk/>
            <pc:sldMk cId="2986495359" sldId="34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01.891" v="22805"/>
        <pc:sldMkLst>
          <pc:docMk/>
          <pc:sldMk cId="3181251890" sldId="347"/>
        </pc:sldMkLst>
        <pc:spChg chg="mod">
          <ac:chgData name="ΑΛΕΞΑΝΔΡΟΣ ΧΑΜΑΪΛΙΔΗΣ" userId="91f84d0e-3170-404c-9a35-1100e6f2232c" providerId="ADAL" clId="{6267334F-9798-4A3D-8F66-6867B6190B26}" dt="2022-05-04T12:02:50.360" v="22803" actId="255"/>
          <ac:spMkLst>
            <pc:docMk/>
            <pc:sldMk cId="3181251890" sldId="347"/>
            <ac:spMk id="4" creationId="{00000000-0000-0000-0000-000000000000}"/>
          </ac:spMkLst>
        </pc:spChg>
        <pc:graphicFrameChg chg="mod">
          <ac:chgData name="ΑΛΕΞΑΝΔΡΟΣ ΧΑΜΑΪΛΙΔΗΣ" userId="91f84d0e-3170-404c-9a35-1100e6f2232c" providerId="ADAL" clId="{6267334F-9798-4A3D-8F66-6867B6190B26}" dt="2022-05-04T12:03:01.891" v="22805"/>
          <ac:graphicFrameMkLst>
            <pc:docMk/>
            <pc:sldMk cId="3181251890" sldId="34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44.517" v="22816" actId="20577"/>
        <pc:sldMkLst>
          <pc:docMk/>
          <pc:sldMk cId="329731686" sldId="348"/>
        </pc:sldMkLst>
        <pc:spChg chg="mod">
          <ac:chgData name="ΑΛΕΞΑΝΔΡΟΣ ΧΑΜΑΪΛΙΔΗΣ" userId="91f84d0e-3170-404c-9a35-1100e6f2232c" providerId="ADAL" clId="{6267334F-9798-4A3D-8F66-6867B6190B26}" dt="2022-05-04T12:03:44.517" v="22816" actId="20577"/>
          <ac:spMkLst>
            <pc:docMk/>
            <pc:sldMk cId="329731686" sldId="348"/>
            <ac:spMk id="4" creationId="{00000000-0000-0000-0000-000000000000}"/>
          </ac:spMkLst>
        </pc:spChg>
        <pc:graphicFrameChg chg="mod">
          <ac:chgData name="ΑΛΕΞΑΝΔΡΟΣ ΧΑΜΑΪΛΙΔΗΣ" userId="91f84d0e-3170-404c-9a35-1100e6f2232c" providerId="ADAL" clId="{6267334F-9798-4A3D-8F66-6867B6190B26}" dt="2022-05-04T12:03:20.394" v="22807"/>
          <ac:graphicFrameMkLst>
            <pc:docMk/>
            <pc:sldMk cId="329731686" sldId="34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4:20.655" v="22827"/>
        <pc:sldMkLst>
          <pc:docMk/>
          <pc:sldMk cId="3981728817" sldId="349"/>
        </pc:sldMkLst>
        <pc:spChg chg="mod">
          <ac:chgData name="ΑΛΕΞΑΝΔΡΟΣ ΧΑΜΑΪΛΙΔΗΣ" userId="91f84d0e-3170-404c-9a35-1100e6f2232c" providerId="ADAL" clId="{6267334F-9798-4A3D-8F66-6867B6190B26}" dt="2022-05-04T12:04:10.225" v="22825" actId="255"/>
          <ac:spMkLst>
            <pc:docMk/>
            <pc:sldMk cId="3981728817" sldId="349"/>
            <ac:spMk id="4" creationId="{00000000-0000-0000-0000-000000000000}"/>
          </ac:spMkLst>
        </pc:spChg>
        <pc:graphicFrameChg chg="mod">
          <ac:chgData name="ΑΛΕΞΑΝΔΡΟΣ ΧΑΜΑΪΛΙΔΗΣ" userId="91f84d0e-3170-404c-9a35-1100e6f2232c" providerId="ADAL" clId="{6267334F-9798-4A3D-8F66-6867B6190B26}" dt="2022-05-04T12:04:20.655" v="22827"/>
          <ac:graphicFrameMkLst>
            <pc:docMk/>
            <pc:sldMk cId="3981728817" sldId="34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0:23.782" v="25488"/>
        <pc:sldMkLst>
          <pc:docMk/>
          <pc:sldMk cId="4032950257" sldId="350"/>
        </pc:sldMkLst>
        <pc:spChg chg="mod">
          <ac:chgData name="ΑΛΕΞΑΝΔΡΟΣ ΧΑΜΑΪΛΙΔΗΣ" userId="91f84d0e-3170-404c-9a35-1100e6f2232c" providerId="ADAL" clId="{6267334F-9798-4A3D-8F66-6867B6190B26}" dt="2022-05-05T06:30:08.474" v="25486" actId="255"/>
          <ac:spMkLst>
            <pc:docMk/>
            <pc:sldMk cId="4032950257" sldId="350"/>
            <ac:spMk id="4" creationId="{00000000-0000-0000-0000-000000000000}"/>
          </ac:spMkLst>
        </pc:spChg>
        <pc:graphicFrameChg chg="mod">
          <ac:chgData name="ΑΛΕΞΑΝΔΡΟΣ ΧΑΜΑΪΛΙΔΗΣ" userId="91f84d0e-3170-404c-9a35-1100e6f2232c" providerId="ADAL" clId="{6267334F-9798-4A3D-8F66-6867B6190B26}" dt="2022-05-05T06:30:23.782" v="25488"/>
          <ac:graphicFrameMkLst>
            <pc:docMk/>
            <pc:sldMk cId="4032950257" sldId="35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29.741" v="25542" actId="255"/>
        <pc:sldMkLst>
          <pc:docMk/>
          <pc:sldMk cId="3111664651" sldId="351"/>
        </pc:sldMkLst>
        <pc:spChg chg="mod">
          <ac:chgData name="ΑΛΕΞΑΝΔΡΟΣ ΧΑΜΑΪΛΙΔΗΣ" userId="91f84d0e-3170-404c-9a35-1100e6f2232c" providerId="ADAL" clId="{6267334F-9798-4A3D-8F66-6867B6190B26}" dt="2022-05-05T06:31:29.741" v="25542" actId="255"/>
          <ac:spMkLst>
            <pc:docMk/>
            <pc:sldMk cId="3111664651" sldId="351"/>
            <ac:spMk id="4" creationId="{00000000-0000-0000-0000-000000000000}"/>
          </ac:spMkLst>
        </pc:spChg>
        <pc:graphicFrameChg chg="mod">
          <ac:chgData name="ΑΛΕΞΑΝΔΡΟΣ ΧΑΜΑΪΛΙΔΗΣ" userId="91f84d0e-3170-404c-9a35-1100e6f2232c" providerId="ADAL" clId="{6267334F-9798-4A3D-8F66-6867B6190B26}" dt="2022-05-05T06:25:12.341" v="25427"/>
          <ac:graphicFrameMkLst>
            <pc:docMk/>
            <pc:sldMk cId="3111664651" sldId="35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57.149" v="25571" actId="255"/>
        <pc:sldMkLst>
          <pc:docMk/>
          <pc:sldMk cId="880794393" sldId="352"/>
        </pc:sldMkLst>
        <pc:spChg chg="mod">
          <ac:chgData name="ΑΛΕΞΑΝΔΡΟΣ ΧΑΜΑΪΛΙΔΗΣ" userId="91f84d0e-3170-404c-9a35-1100e6f2232c" providerId="ADAL" clId="{6267334F-9798-4A3D-8F66-6867B6190B26}" dt="2022-05-05T06:31:57.149" v="25571" actId="255"/>
          <ac:spMkLst>
            <pc:docMk/>
            <pc:sldMk cId="880794393" sldId="352"/>
            <ac:spMk id="4" creationId="{00000000-0000-0000-0000-000000000000}"/>
          </ac:spMkLst>
        </pc:spChg>
        <pc:graphicFrameChg chg="mod">
          <ac:chgData name="ΑΛΕΞΑΝΔΡΟΣ ΧΑΜΑΪΛΙΔΗΣ" userId="91f84d0e-3170-404c-9a35-1100e6f2232c" providerId="ADAL" clId="{6267334F-9798-4A3D-8F66-6867B6190B26}" dt="2022-05-05T06:25:34.821" v="25429"/>
          <ac:graphicFrameMkLst>
            <pc:docMk/>
            <pc:sldMk cId="880794393" sldId="35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5:21.175" v="28886" actId="207"/>
        <pc:sldMkLst>
          <pc:docMk/>
          <pc:sldMk cId="3010535355" sldId="353"/>
        </pc:sldMkLst>
        <pc:spChg chg="mod">
          <ac:chgData name="ΑΛΕΞΑΝΔΡΟΣ ΧΑΜΑΪΛΙΔΗΣ" userId="91f84d0e-3170-404c-9a35-1100e6f2232c" providerId="ADAL" clId="{6267334F-9798-4A3D-8F66-6867B6190B26}" dt="2022-05-03T11:01:47.163" v="14415"/>
          <ac:spMkLst>
            <pc:docMk/>
            <pc:sldMk cId="3010535355" sldId="353"/>
            <ac:spMk id="9" creationId="{00000000-0000-0000-0000-000000000000}"/>
          </ac:spMkLst>
        </pc:spChg>
        <pc:spChg chg="mod">
          <ac:chgData name="ΑΛΕΞΑΝΔΡΟΣ ΧΑΜΑΪΛΙΔΗΣ" userId="91f84d0e-3170-404c-9a35-1100e6f2232c" providerId="ADAL" clId="{6267334F-9798-4A3D-8F66-6867B6190B26}" dt="2022-05-05T06:57:41.534" v="28365" actId="6549"/>
          <ac:spMkLst>
            <pc:docMk/>
            <pc:sldMk cId="3010535355" sldId="353"/>
            <ac:spMk id="12" creationId="{00000000-0000-0000-0000-000000000000}"/>
          </ac:spMkLst>
        </pc:spChg>
        <pc:spChg chg="mod">
          <ac:chgData name="ΑΛΕΞΑΝΔΡΟΣ ΧΑΜΑΪΛΙΔΗΣ" userId="91f84d0e-3170-404c-9a35-1100e6f2232c" providerId="ADAL" clId="{6267334F-9798-4A3D-8F66-6867B6190B26}" dt="2022-05-06T05:15:21.175" v="28886" actId="207"/>
          <ac:spMkLst>
            <pc:docMk/>
            <pc:sldMk cId="3010535355" sldId="353"/>
            <ac:spMk id="14" creationId="{00000000-0000-0000-0000-000000000000}"/>
          </ac:spMkLst>
        </pc:spChg>
        <pc:graphicFrameChg chg="mod">
          <ac:chgData name="ΑΛΕΞΑΝΔΡΟΣ ΧΑΜΑΪΛΙΔΗΣ" userId="91f84d0e-3170-404c-9a35-1100e6f2232c" providerId="ADAL" clId="{6267334F-9798-4A3D-8F66-6867B6190B26}" dt="2022-05-05T06:24:33.095" v="25423"/>
          <ac:graphicFrameMkLst>
            <pc:docMk/>
            <pc:sldMk cId="3010535355" sldId="35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5T06:32:21.468" v="25598" actId="255"/>
        <pc:sldMkLst>
          <pc:docMk/>
          <pc:sldMk cId="101794758" sldId="354"/>
        </pc:sldMkLst>
        <pc:spChg chg="mod">
          <ac:chgData name="ΑΛΕΞΑΝΔΡΟΣ ΧΑΜΑΪΛΙΔΗΣ" userId="91f84d0e-3170-404c-9a35-1100e6f2232c" providerId="ADAL" clId="{6267334F-9798-4A3D-8F66-6867B6190B26}" dt="2022-05-05T06:32:21.468" v="25598" actId="255"/>
          <ac:spMkLst>
            <pc:docMk/>
            <pc:sldMk cId="101794758" sldId="354"/>
            <ac:spMk id="4" creationId="{00000000-0000-0000-0000-000000000000}"/>
          </ac:spMkLst>
        </pc:spChg>
        <pc:graphicFrameChg chg="mod">
          <ac:chgData name="ΑΛΕΞΑΝΔΡΟΣ ΧΑΜΑΪΛΙΔΗΣ" userId="91f84d0e-3170-404c-9a35-1100e6f2232c" providerId="ADAL" clId="{6267334F-9798-4A3D-8F66-6867B6190B26}" dt="2022-05-05T06:25:51.628" v="25431"/>
          <ac:graphicFrameMkLst>
            <pc:docMk/>
            <pc:sldMk cId="101794758" sldId="35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2:48.486" v="25625" actId="20577"/>
        <pc:sldMkLst>
          <pc:docMk/>
          <pc:sldMk cId="11282444" sldId="355"/>
        </pc:sldMkLst>
        <pc:spChg chg="mod">
          <ac:chgData name="ΑΛΕΞΑΝΔΡΟΣ ΧΑΜΑΪΛΙΔΗΣ" userId="91f84d0e-3170-404c-9a35-1100e6f2232c" providerId="ADAL" clId="{6267334F-9798-4A3D-8F66-6867B6190B26}" dt="2022-05-05T06:32:48.486" v="25625" actId="20577"/>
          <ac:spMkLst>
            <pc:docMk/>
            <pc:sldMk cId="11282444" sldId="355"/>
            <ac:spMk id="4" creationId="{00000000-0000-0000-0000-000000000000}"/>
          </ac:spMkLst>
        </pc:spChg>
        <pc:graphicFrameChg chg="mod">
          <ac:chgData name="ΑΛΕΞΑΝΔΡΟΣ ΧΑΜΑΪΛΙΔΗΣ" userId="91f84d0e-3170-404c-9a35-1100e6f2232c" providerId="ADAL" clId="{6267334F-9798-4A3D-8F66-6867B6190B26}" dt="2022-05-05T06:26:05.956" v="25433"/>
          <ac:graphicFrameMkLst>
            <pc:docMk/>
            <pc:sldMk cId="11282444" sldId="35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30.844" v="25652" actId="255"/>
        <pc:sldMkLst>
          <pc:docMk/>
          <pc:sldMk cId="682973064" sldId="356"/>
        </pc:sldMkLst>
        <pc:spChg chg="mod">
          <ac:chgData name="ΑΛΕΞΑΝΔΡΟΣ ΧΑΜΑΪΛΙΔΗΣ" userId="91f84d0e-3170-404c-9a35-1100e6f2232c" providerId="ADAL" clId="{6267334F-9798-4A3D-8F66-6867B6190B26}" dt="2022-05-05T06:33:30.844" v="25652" actId="255"/>
          <ac:spMkLst>
            <pc:docMk/>
            <pc:sldMk cId="682973064" sldId="356"/>
            <ac:spMk id="4" creationId="{00000000-0000-0000-0000-000000000000}"/>
          </ac:spMkLst>
        </pc:spChg>
        <pc:graphicFrameChg chg="mod">
          <ac:chgData name="ΑΛΕΞΑΝΔΡΟΣ ΧΑΜΑΪΛΙΔΗΣ" userId="91f84d0e-3170-404c-9a35-1100e6f2232c" providerId="ADAL" clId="{6267334F-9798-4A3D-8F66-6867B6190B26}" dt="2022-05-05T06:26:23.539" v="25435"/>
          <ac:graphicFrameMkLst>
            <pc:docMk/>
            <pc:sldMk cId="682973064" sldId="35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54.526" v="25679" actId="20577"/>
        <pc:sldMkLst>
          <pc:docMk/>
          <pc:sldMk cId="2984560800" sldId="357"/>
        </pc:sldMkLst>
        <pc:spChg chg="mod">
          <ac:chgData name="ΑΛΕΞΑΝΔΡΟΣ ΧΑΜΑΪΛΙΔΗΣ" userId="91f84d0e-3170-404c-9a35-1100e6f2232c" providerId="ADAL" clId="{6267334F-9798-4A3D-8F66-6867B6190B26}" dt="2022-05-05T06:33:54.526" v="25679" actId="20577"/>
          <ac:spMkLst>
            <pc:docMk/>
            <pc:sldMk cId="2984560800" sldId="357"/>
            <ac:spMk id="4" creationId="{00000000-0000-0000-0000-000000000000}"/>
          </ac:spMkLst>
        </pc:spChg>
        <pc:graphicFrameChg chg="mod">
          <ac:chgData name="ΑΛΕΞΑΝΔΡΟΣ ΧΑΜΑΪΛΙΔΗΣ" userId="91f84d0e-3170-404c-9a35-1100e6f2232c" providerId="ADAL" clId="{6267334F-9798-4A3D-8F66-6867B6190B26}" dt="2022-05-05T06:26:35.971" v="25437"/>
          <ac:graphicFrameMkLst>
            <pc:docMk/>
            <pc:sldMk cId="2984560800" sldId="35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27.435" v="25706" actId="255"/>
        <pc:sldMkLst>
          <pc:docMk/>
          <pc:sldMk cId="129478043" sldId="358"/>
        </pc:sldMkLst>
        <pc:spChg chg="mod">
          <ac:chgData name="ΑΛΕΞΑΝΔΡΟΣ ΧΑΜΑΪΛΙΔΗΣ" userId="91f84d0e-3170-404c-9a35-1100e6f2232c" providerId="ADAL" clId="{6267334F-9798-4A3D-8F66-6867B6190B26}" dt="2022-05-05T06:34:27.435" v="25706" actId="255"/>
          <ac:spMkLst>
            <pc:docMk/>
            <pc:sldMk cId="129478043" sldId="358"/>
            <ac:spMk id="4" creationId="{00000000-0000-0000-0000-000000000000}"/>
          </ac:spMkLst>
        </pc:spChg>
        <pc:graphicFrameChg chg="mod">
          <ac:chgData name="ΑΛΕΞΑΝΔΡΟΣ ΧΑΜΑΪΛΙΔΗΣ" userId="91f84d0e-3170-404c-9a35-1100e6f2232c" providerId="ADAL" clId="{6267334F-9798-4A3D-8F66-6867B6190B26}" dt="2022-05-05T06:26:51.994" v="25439"/>
          <ac:graphicFrameMkLst>
            <pc:docMk/>
            <pc:sldMk cId="129478043" sldId="35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53.698" v="25733" actId="255"/>
        <pc:sldMkLst>
          <pc:docMk/>
          <pc:sldMk cId="1146676858" sldId="359"/>
        </pc:sldMkLst>
        <pc:spChg chg="mod">
          <ac:chgData name="ΑΛΕΞΑΝΔΡΟΣ ΧΑΜΑΪΛΙΔΗΣ" userId="91f84d0e-3170-404c-9a35-1100e6f2232c" providerId="ADAL" clId="{6267334F-9798-4A3D-8F66-6867B6190B26}" dt="2022-05-05T06:34:53.698" v="25733" actId="255"/>
          <ac:spMkLst>
            <pc:docMk/>
            <pc:sldMk cId="1146676858" sldId="359"/>
            <ac:spMk id="4" creationId="{00000000-0000-0000-0000-000000000000}"/>
          </ac:spMkLst>
        </pc:spChg>
        <pc:graphicFrameChg chg="mod">
          <ac:chgData name="ΑΛΕΞΑΝΔΡΟΣ ΧΑΜΑΪΛΙΔΗΣ" userId="91f84d0e-3170-404c-9a35-1100e6f2232c" providerId="ADAL" clId="{6267334F-9798-4A3D-8F66-6867B6190B26}" dt="2022-05-05T06:27:06.242" v="25441"/>
          <ac:graphicFrameMkLst>
            <pc:docMk/>
            <pc:sldMk cId="1146676858" sldId="35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29.081" v="25760" actId="255"/>
        <pc:sldMkLst>
          <pc:docMk/>
          <pc:sldMk cId="3210165327" sldId="360"/>
        </pc:sldMkLst>
        <pc:spChg chg="mod">
          <ac:chgData name="ΑΛΕΞΑΝΔΡΟΣ ΧΑΜΑΪΛΙΔΗΣ" userId="91f84d0e-3170-404c-9a35-1100e6f2232c" providerId="ADAL" clId="{6267334F-9798-4A3D-8F66-6867B6190B26}" dt="2022-05-05T06:35:29.081" v="25760" actId="255"/>
          <ac:spMkLst>
            <pc:docMk/>
            <pc:sldMk cId="3210165327" sldId="360"/>
            <ac:spMk id="4" creationId="{00000000-0000-0000-0000-000000000000}"/>
          </ac:spMkLst>
        </pc:spChg>
        <pc:graphicFrameChg chg="mod">
          <ac:chgData name="ΑΛΕΞΑΝΔΡΟΣ ΧΑΜΑΪΛΙΔΗΣ" userId="91f84d0e-3170-404c-9a35-1100e6f2232c" providerId="ADAL" clId="{6267334F-9798-4A3D-8F66-6867B6190B26}" dt="2022-05-05T06:27:45.769" v="25443"/>
          <ac:graphicFrameMkLst>
            <pc:docMk/>
            <pc:sldMk cId="3210165327" sldId="36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18.503" v="25814" actId="255"/>
        <pc:sldMkLst>
          <pc:docMk/>
          <pc:sldMk cId="3459585405" sldId="362"/>
        </pc:sldMkLst>
        <pc:spChg chg="mod">
          <ac:chgData name="ΑΛΕΞΑΝΔΡΟΣ ΧΑΜΑΪΛΙΔΗΣ" userId="91f84d0e-3170-404c-9a35-1100e6f2232c" providerId="ADAL" clId="{6267334F-9798-4A3D-8F66-6867B6190B26}" dt="2022-05-05T06:36:18.503" v="25814" actId="255"/>
          <ac:spMkLst>
            <pc:docMk/>
            <pc:sldMk cId="3459585405" sldId="362"/>
            <ac:spMk id="4" creationId="{00000000-0000-0000-0000-000000000000}"/>
          </ac:spMkLst>
        </pc:spChg>
        <pc:graphicFrameChg chg="mod">
          <ac:chgData name="ΑΛΕΞΑΝΔΡΟΣ ΧΑΜΑΪΛΙΔΗΣ" userId="91f84d0e-3170-404c-9a35-1100e6f2232c" providerId="ADAL" clId="{6267334F-9798-4A3D-8F66-6867B6190B26}" dt="2022-05-05T06:28:12.840" v="25447"/>
          <ac:graphicFrameMkLst>
            <pc:docMk/>
            <pc:sldMk cId="3459585405" sldId="36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48.743" v="25841" actId="255"/>
        <pc:sldMkLst>
          <pc:docMk/>
          <pc:sldMk cId="228472981" sldId="363"/>
        </pc:sldMkLst>
        <pc:spChg chg="mod">
          <ac:chgData name="ΑΛΕΞΑΝΔΡΟΣ ΧΑΜΑΪΛΙΔΗΣ" userId="91f84d0e-3170-404c-9a35-1100e6f2232c" providerId="ADAL" clId="{6267334F-9798-4A3D-8F66-6867B6190B26}" dt="2022-05-05T06:36:48.743" v="25841" actId="255"/>
          <ac:spMkLst>
            <pc:docMk/>
            <pc:sldMk cId="228472981" sldId="363"/>
            <ac:spMk id="4" creationId="{00000000-0000-0000-0000-000000000000}"/>
          </ac:spMkLst>
        </pc:spChg>
        <pc:graphicFrameChg chg="mod">
          <ac:chgData name="ΑΛΕΞΑΝΔΡΟΣ ΧΑΜΑΪΛΙΔΗΣ" userId="91f84d0e-3170-404c-9a35-1100e6f2232c" providerId="ADAL" clId="{6267334F-9798-4A3D-8F66-6867B6190B26}" dt="2022-05-05T06:28:27.776" v="25449"/>
          <ac:graphicFrameMkLst>
            <pc:docMk/>
            <pc:sldMk cId="228472981" sldId="36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53.334" v="25787" actId="255"/>
        <pc:sldMkLst>
          <pc:docMk/>
          <pc:sldMk cId="391015712" sldId="364"/>
        </pc:sldMkLst>
        <pc:spChg chg="mod">
          <ac:chgData name="ΑΛΕΞΑΝΔΡΟΣ ΧΑΜΑΪΛΙΔΗΣ" userId="91f84d0e-3170-404c-9a35-1100e6f2232c" providerId="ADAL" clId="{6267334F-9798-4A3D-8F66-6867B6190B26}" dt="2022-05-05T06:35:53.334" v="25787" actId="255"/>
          <ac:spMkLst>
            <pc:docMk/>
            <pc:sldMk cId="391015712" sldId="364"/>
            <ac:spMk id="4" creationId="{00000000-0000-0000-0000-000000000000}"/>
          </ac:spMkLst>
        </pc:spChg>
        <pc:graphicFrameChg chg="mod">
          <ac:chgData name="ΑΛΕΞΑΝΔΡΟΣ ΧΑΜΑΪΛΙΔΗΣ" userId="91f84d0e-3170-404c-9a35-1100e6f2232c" providerId="ADAL" clId="{6267334F-9798-4A3D-8F66-6867B6190B26}" dt="2022-05-05T06:27:59.120" v="25445"/>
          <ac:graphicFrameMkLst>
            <pc:docMk/>
            <pc:sldMk cId="391015712" sldId="36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23.911" v="25876" actId="255"/>
        <pc:sldMkLst>
          <pc:docMk/>
          <pc:sldMk cId="576913710" sldId="365"/>
        </pc:sldMkLst>
        <pc:spChg chg="mod">
          <ac:chgData name="ΑΛΕΞΑΝΔΡΟΣ ΧΑΜΑΪΛΙΔΗΣ" userId="91f84d0e-3170-404c-9a35-1100e6f2232c" providerId="ADAL" clId="{6267334F-9798-4A3D-8F66-6867B6190B26}" dt="2022-05-05T06:37:23.911" v="25876" actId="255"/>
          <ac:spMkLst>
            <pc:docMk/>
            <pc:sldMk cId="576913710" sldId="365"/>
            <ac:spMk id="4" creationId="{00000000-0000-0000-0000-000000000000}"/>
          </ac:spMkLst>
        </pc:spChg>
        <pc:graphicFrameChg chg="mod">
          <ac:chgData name="ΑΛΕΞΑΝΔΡΟΣ ΧΑΜΑΪΛΙΔΗΣ" userId="91f84d0e-3170-404c-9a35-1100e6f2232c" providerId="ADAL" clId="{6267334F-9798-4A3D-8F66-6867B6190B26}" dt="2022-05-05T06:28:41.160" v="25451"/>
          <ac:graphicFrameMkLst>
            <pc:docMk/>
            <pc:sldMk cId="576913710" sldId="3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54.138" v="25905" actId="255"/>
        <pc:sldMkLst>
          <pc:docMk/>
          <pc:sldMk cId="1757939231" sldId="366"/>
        </pc:sldMkLst>
        <pc:spChg chg="mod">
          <ac:chgData name="ΑΛΕΞΑΝΔΡΟΣ ΧΑΜΑΪΛΙΔΗΣ" userId="91f84d0e-3170-404c-9a35-1100e6f2232c" providerId="ADAL" clId="{6267334F-9798-4A3D-8F66-6867B6190B26}" dt="2022-05-05T06:37:54.138" v="25905" actId="255"/>
          <ac:spMkLst>
            <pc:docMk/>
            <pc:sldMk cId="1757939231" sldId="366"/>
            <ac:spMk id="4" creationId="{00000000-0000-0000-0000-000000000000}"/>
          </ac:spMkLst>
        </pc:spChg>
        <pc:graphicFrameChg chg="mod">
          <ac:chgData name="ΑΛΕΞΑΝΔΡΟΣ ΧΑΜΑΪΛΙΔΗΣ" userId="91f84d0e-3170-404c-9a35-1100e6f2232c" providerId="ADAL" clId="{6267334F-9798-4A3D-8F66-6867B6190B26}" dt="2022-05-05T06:28:53.239" v="25453"/>
          <ac:graphicFrameMkLst>
            <pc:docMk/>
            <pc:sldMk cId="1757939231" sldId="3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17.675" v="25932" actId="255"/>
        <pc:sldMkLst>
          <pc:docMk/>
          <pc:sldMk cId="3974958667" sldId="367"/>
        </pc:sldMkLst>
        <pc:spChg chg="mod">
          <ac:chgData name="ΑΛΕΞΑΝΔΡΟΣ ΧΑΜΑΪΛΙΔΗΣ" userId="91f84d0e-3170-404c-9a35-1100e6f2232c" providerId="ADAL" clId="{6267334F-9798-4A3D-8F66-6867B6190B26}" dt="2022-05-05T06:38:17.675" v="25932" actId="255"/>
          <ac:spMkLst>
            <pc:docMk/>
            <pc:sldMk cId="3974958667" sldId="367"/>
            <ac:spMk id="4" creationId="{00000000-0000-0000-0000-000000000000}"/>
          </ac:spMkLst>
        </pc:spChg>
        <pc:graphicFrameChg chg="mod">
          <ac:chgData name="ΑΛΕΞΑΝΔΡΟΣ ΧΑΜΑΪΛΙΔΗΣ" userId="91f84d0e-3170-404c-9a35-1100e6f2232c" providerId="ADAL" clId="{6267334F-9798-4A3D-8F66-6867B6190B26}" dt="2022-05-05T06:29:04.815" v="25455"/>
          <ac:graphicFrameMkLst>
            <pc:docMk/>
            <pc:sldMk cId="3974958667" sldId="36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45.057" v="25959" actId="255"/>
        <pc:sldMkLst>
          <pc:docMk/>
          <pc:sldMk cId="1869734147" sldId="368"/>
        </pc:sldMkLst>
        <pc:spChg chg="mod">
          <ac:chgData name="ΑΛΕΞΑΝΔΡΟΣ ΧΑΜΑΪΛΙΔΗΣ" userId="91f84d0e-3170-404c-9a35-1100e6f2232c" providerId="ADAL" clId="{6267334F-9798-4A3D-8F66-6867B6190B26}" dt="2022-05-05T06:38:45.057" v="25959" actId="255"/>
          <ac:spMkLst>
            <pc:docMk/>
            <pc:sldMk cId="1869734147" sldId="368"/>
            <ac:spMk id="4" creationId="{00000000-0000-0000-0000-000000000000}"/>
          </ac:spMkLst>
        </pc:spChg>
        <pc:graphicFrameChg chg="mod">
          <ac:chgData name="ΑΛΕΞΑΝΔΡΟΣ ΧΑΜΑΪΛΙΔΗΣ" userId="91f84d0e-3170-404c-9a35-1100e6f2232c" providerId="ADAL" clId="{6267334F-9798-4A3D-8F66-6867B6190B26}" dt="2022-05-05T06:29:18.295" v="25457"/>
          <ac:graphicFrameMkLst>
            <pc:docMk/>
            <pc:sldMk cId="1869734147" sldId="36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3T07:50:07.619" v="3401" actId="255"/>
        <pc:sldMkLst>
          <pc:docMk/>
          <pc:sldMk cId="1157043916" sldId="369"/>
        </pc:sldMkLst>
        <pc:spChg chg="mod">
          <ac:chgData name="ΑΛΕΞΑΝΔΡΟΣ ΧΑΜΑΪΛΙΔΗΣ" userId="91f84d0e-3170-404c-9a35-1100e6f2232c" providerId="ADAL" clId="{6267334F-9798-4A3D-8F66-6867B6190B26}" dt="2022-05-03T07:50:07.619" v="3401" actId="255"/>
          <ac:spMkLst>
            <pc:docMk/>
            <pc:sldMk cId="1157043916" sldId="369"/>
            <ac:spMk id="6" creationId="{00000000-0000-0000-0000-000000000000}"/>
          </ac:spMkLst>
        </pc:spChg>
        <pc:graphicFrameChg chg="mod">
          <ac:chgData name="ΑΛΕΞΑΝΔΡΟΣ ΧΑΜΑΪΛΙΔΗΣ" userId="91f84d0e-3170-404c-9a35-1100e6f2232c" providerId="ADAL" clId="{6267334F-9798-4A3D-8F66-6867B6190B26}" dt="2022-05-03T07:49:26.901" v="3344" actId="255"/>
          <ac:graphicFrameMkLst>
            <pc:docMk/>
            <pc:sldMk cId="1157043916" sldId="36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05:36.488" v="4618" actId="255"/>
        <pc:sldMkLst>
          <pc:docMk/>
          <pc:sldMk cId="559179881" sldId="370"/>
        </pc:sldMkLst>
        <pc:spChg chg="mod">
          <ac:chgData name="ΑΛΕΞΑΝΔΡΟΣ ΧΑΜΑΪΛΙΔΗΣ" userId="91f84d0e-3170-404c-9a35-1100e6f2232c" providerId="ADAL" clId="{6267334F-9798-4A3D-8F66-6867B6190B26}" dt="2022-05-03T07:58:57.077" v="4133" actId="255"/>
          <ac:spMkLst>
            <pc:docMk/>
            <pc:sldMk cId="559179881" sldId="370"/>
            <ac:spMk id="6" creationId="{00000000-0000-0000-0000-000000000000}"/>
          </ac:spMkLst>
        </pc:spChg>
        <pc:graphicFrameChg chg="mod">
          <ac:chgData name="ΑΛΕΞΑΝΔΡΟΣ ΧΑΜΑΪΛΙΔΗΣ" userId="91f84d0e-3170-404c-9a35-1100e6f2232c" providerId="ADAL" clId="{6267334F-9798-4A3D-8F66-6867B6190B26}" dt="2022-05-03T08:05:36.488" v="4618" actId="255"/>
          <ac:graphicFrameMkLst>
            <pc:docMk/>
            <pc:sldMk cId="559179881" sldId="370"/>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15:07.284" v="5580" actId="20577"/>
        <pc:sldMkLst>
          <pc:docMk/>
          <pc:sldMk cId="3796815186" sldId="371"/>
        </pc:sldMkLst>
        <pc:spChg chg="mod">
          <ac:chgData name="ΑΛΕΞΑΝΔΡΟΣ ΧΑΜΑΪΛΙΔΗΣ" userId="91f84d0e-3170-404c-9a35-1100e6f2232c" providerId="ADAL" clId="{6267334F-9798-4A3D-8F66-6867B6190B26}" dt="2022-05-03T07:58:09.966" v="4074" actId="255"/>
          <ac:spMkLst>
            <pc:docMk/>
            <pc:sldMk cId="3796815186" sldId="371"/>
            <ac:spMk id="7" creationId="{00000000-0000-0000-0000-000000000000}"/>
          </ac:spMkLst>
        </pc:spChg>
        <pc:graphicFrameChg chg="mod">
          <ac:chgData name="ΑΛΕΞΑΝΔΡΟΣ ΧΑΜΑΪΛΙΔΗΣ" userId="91f84d0e-3170-404c-9a35-1100e6f2232c" providerId="ADAL" clId="{6267334F-9798-4A3D-8F66-6867B6190B26}" dt="2022-05-03T08:15:07.284" v="5580" actId="20577"/>
          <ac:graphicFrameMkLst>
            <pc:docMk/>
            <pc:sldMk cId="3796815186" sldId="371"/>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10:16:43.280" v="12212" actId="20577"/>
        <pc:sldMkLst>
          <pc:docMk/>
          <pc:sldMk cId="53184506" sldId="372"/>
        </pc:sldMkLst>
        <pc:spChg chg="mod">
          <ac:chgData name="ΑΛΕΞΑΝΔΡΟΣ ΧΑΜΑΪΛΙΔΗΣ" userId="91f84d0e-3170-404c-9a35-1100e6f2232c" providerId="ADAL" clId="{6267334F-9798-4A3D-8F66-6867B6190B26}" dt="2022-05-03T07:57:06.748" v="4007" actId="255"/>
          <ac:spMkLst>
            <pc:docMk/>
            <pc:sldMk cId="53184506" sldId="372"/>
            <ac:spMk id="6" creationId="{00000000-0000-0000-0000-000000000000}"/>
          </ac:spMkLst>
        </pc:spChg>
        <pc:graphicFrameChg chg="mod">
          <ac:chgData name="ΑΛΕΞΑΝΔΡΟΣ ΧΑΜΑΪΛΙΔΗΣ" userId="91f84d0e-3170-404c-9a35-1100e6f2232c" providerId="ADAL" clId="{6267334F-9798-4A3D-8F66-6867B6190B26}" dt="2022-05-03T10:16:43.280" v="12212" actId="20577"/>
          <ac:graphicFrameMkLst>
            <pc:docMk/>
            <pc:sldMk cId="53184506" sldId="372"/>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56:28.614" v="3947" actId="20577"/>
        <pc:sldMkLst>
          <pc:docMk/>
          <pc:sldMk cId="765738462" sldId="373"/>
        </pc:sldMkLst>
        <pc:spChg chg="mod">
          <ac:chgData name="ΑΛΕΞΑΝΔΡΟΣ ΧΑΜΑΪΛΙΔΗΣ" userId="91f84d0e-3170-404c-9a35-1100e6f2232c" providerId="ADAL" clId="{6267334F-9798-4A3D-8F66-6867B6190B26}" dt="2022-05-03T07:56:28.614" v="3947" actId="20577"/>
          <ac:spMkLst>
            <pc:docMk/>
            <pc:sldMk cId="765738462" sldId="373"/>
            <ac:spMk id="7" creationId="{00000000-0000-0000-0000-000000000000}"/>
          </ac:spMkLst>
        </pc:spChg>
        <pc:graphicFrameChg chg="mod">
          <ac:chgData name="ΑΛΕΞΑΝΔΡΟΣ ΧΑΜΑΪΛΙΔΗΣ" userId="91f84d0e-3170-404c-9a35-1100e6f2232c" providerId="ADAL" clId="{6267334F-9798-4A3D-8F66-6867B6190B26}" dt="2022-05-03T07:55:09.858" v="3882" actId="255"/>
          <ac:graphicFrameMkLst>
            <pc:docMk/>
            <pc:sldMk cId="765738462" sldId="373"/>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43:27.768" v="2873" actId="255"/>
        <pc:sldMkLst>
          <pc:docMk/>
          <pc:sldMk cId="3343582905" sldId="374"/>
        </pc:sldMkLst>
        <pc:spChg chg="mod">
          <ac:chgData name="ΑΛΕΞΑΝΔΡΟΣ ΧΑΜΑΪΛΙΔΗΣ" userId="91f84d0e-3170-404c-9a35-1100e6f2232c" providerId="ADAL" clId="{6267334F-9798-4A3D-8F66-6867B6190B26}" dt="2022-05-03T07:43:27.768" v="2873" actId="255"/>
          <ac:spMkLst>
            <pc:docMk/>
            <pc:sldMk cId="3343582905" sldId="374"/>
            <ac:spMk id="6" creationId="{00000000-0000-0000-0000-000000000000}"/>
          </ac:spMkLst>
        </pc:spChg>
        <pc:graphicFrameChg chg="mod">
          <ac:chgData name="ΑΛΕΞΑΝΔΡΟΣ ΧΑΜΑΪΛΙΔΗΣ" userId="91f84d0e-3170-404c-9a35-1100e6f2232c" providerId="ADAL" clId="{6267334F-9798-4A3D-8F66-6867B6190B26}" dt="2022-05-03T07:42:47.404" v="2816" actId="255"/>
          <ac:graphicFrameMkLst>
            <pc:docMk/>
            <pc:sldMk cId="3343582905" sldId="374"/>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12:04:28.622" v="15310"/>
        <pc:sldMkLst>
          <pc:docMk/>
          <pc:sldMk cId="4279396291" sldId="379"/>
        </pc:sldMkLst>
        <pc:spChg chg="mod">
          <ac:chgData name="ΑΛΕΞΑΝΔΡΟΣ ΧΑΜΑΪΛΙΔΗΣ" userId="91f84d0e-3170-404c-9a35-1100e6f2232c" providerId="ADAL" clId="{6267334F-9798-4A3D-8F66-6867B6190B26}" dt="2022-05-03T11:57:00.641" v="15282" actId="255"/>
          <ac:spMkLst>
            <pc:docMk/>
            <pc:sldMk cId="4279396291" sldId="379"/>
            <ac:spMk id="5" creationId="{00000000-0000-0000-0000-000000000000}"/>
          </ac:spMkLst>
        </pc:spChg>
        <pc:graphicFrameChg chg="mod">
          <ac:chgData name="ΑΛΕΞΑΝΔΡΟΣ ΧΑΜΑΪΛΙΔΗΣ" userId="91f84d0e-3170-404c-9a35-1100e6f2232c" providerId="ADAL" clId="{6267334F-9798-4A3D-8F66-6867B6190B26}" dt="2022-05-03T12:04:28.622" v="15310"/>
          <ac:graphicFrameMkLst>
            <pc:docMk/>
            <pc:sldMk cId="4279396291" sldId="37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2:05:02.993" v="15312"/>
        <pc:sldMkLst>
          <pc:docMk/>
          <pc:sldMk cId="501612021" sldId="380"/>
        </pc:sldMkLst>
        <pc:spChg chg="mod">
          <ac:chgData name="ΑΛΕΞΑΝΔΡΟΣ ΧΑΜΑΪΛΙΔΗΣ" userId="91f84d0e-3170-404c-9a35-1100e6f2232c" providerId="ADAL" clId="{6267334F-9798-4A3D-8F66-6867B6190B26}" dt="2022-05-03T11:56:49.729" v="15281" actId="255"/>
          <ac:spMkLst>
            <pc:docMk/>
            <pc:sldMk cId="501612021" sldId="380"/>
            <ac:spMk id="5" creationId="{00000000-0000-0000-0000-000000000000}"/>
          </ac:spMkLst>
        </pc:spChg>
        <pc:graphicFrameChg chg="mod">
          <ac:chgData name="ΑΛΕΞΑΝΔΡΟΣ ΧΑΜΑΪΛΙΔΗΣ" userId="91f84d0e-3170-404c-9a35-1100e6f2232c" providerId="ADAL" clId="{6267334F-9798-4A3D-8F66-6867B6190B26}" dt="2022-05-03T12:05:02.993" v="15312"/>
          <ac:graphicFrameMkLst>
            <pc:docMk/>
            <pc:sldMk cId="501612021" sldId="3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10:25:25.001" v="28593"/>
        <pc:sldMkLst>
          <pc:docMk/>
          <pc:sldMk cId="4107070830" sldId="381"/>
        </pc:sldMkLst>
        <pc:spChg chg="mod">
          <ac:chgData name="ΑΛΕΞΑΝΔΡΟΣ ΧΑΜΑΪΛΙΔΗΣ" userId="91f84d0e-3170-404c-9a35-1100e6f2232c" providerId="ADAL" clId="{6267334F-9798-4A3D-8F66-6867B6190B26}" dt="2022-05-03T11:56:40.651" v="15280" actId="255"/>
          <ac:spMkLst>
            <pc:docMk/>
            <pc:sldMk cId="4107070830" sldId="381"/>
            <ac:spMk id="5" creationId="{00000000-0000-0000-0000-000000000000}"/>
          </ac:spMkLst>
        </pc:spChg>
        <pc:graphicFrameChg chg="mod">
          <ac:chgData name="ΑΛΕΞΑΝΔΡΟΣ ΧΑΜΑΪΛΙΔΗΣ" userId="91f84d0e-3170-404c-9a35-1100e6f2232c" providerId="ADAL" clId="{6267334F-9798-4A3D-8F66-6867B6190B26}" dt="2022-05-05T10:25:25.001" v="28593"/>
          <ac:graphicFrameMkLst>
            <pc:docMk/>
            <pc:sldMk cId="4107070830" sldId="381"/>
            <ac:graphicFrameMk id="4" creationId="{00000000-0000-0000-0000-000000000000}"/>
          </ac:graphicFrameMkLst>
        </pc:graphicFrameChg>
      </pc:sldChg>
      <pc:sldChg chg="modSp mod ord">
        <pc:chgData name="ΑΛΕΞΑΝΔΡΟΣ ΧΑΜΑΪΛΙΔΗΣ" userId="91f84d0e-3170-404c-9a35-1100e6f2232c" providerId="ADAL" clId="{6267334F-9798-4A3D-8F66-6867B6190B26}" dt="2022-05-05T08:51:59.105" v="28539" actId="20578"/>
        <pc:sldMkLst>
          <pc:docMk/>
          <pc:sldMk cId="145642990" sldId="382"/>
        </pc:sldMkLst>
        <pc:spChg chg="mod">
          <ac:chgData name="ΑΛΕΞΑΝΔΡΟΣ ΧΑΜΑΪΛΙΔΗΣ" userId="91f84d0e-3170-404c-9a35-1100e6f2232c" providerId="ADAL" clId="{6267334F-9798-4A3D-8F66-6867B6190B26}" dt="2022-05-03T12:05:36.773" v="15313" actId="207"/>
          <ac:spMkLst>
            <pc:docMk/>
            <pc:sldMk cId="145642990" sldId="382"/>
            <ac:spMk id="3" creationId="{00000000-0000-0000-0000-000000000000}"/>
          </ac:spMkLst>
        </pc:spChg>
        <pc:spChg chg="mod">
          <ac:chgData name="ΑΛΕΞΑΝΔΡΟΣ ΧΑΜΑΪΛΙΔΗΣ" userId="91f84d0e-3170-404c-9a35-1100e6f2232c" providerId="ADAL" clId="{6267334F-9798-4A3D-8F66-6867B6190B26}" dt="2022-05-03T11:56:11.322" v="15275" actId="255"/>
          <ac:spMkLst>
            <pc:docMk/>
            <pc:sldMk cId="145642990" sldId="382"/>
            <ac:spMk id="5" creationId="{00000000-0000-0000-0000-000000000000}"/>
          </ac:spMkLst>
        </pc:spChg>
        <pc:graphicFrameChg chg="mod">
          <ac:chgData name="ΑΛΕΞΑΝΔΡΟΣ ΧΑΜΑΪΛΙΔΗΣ" userId="91f84d0e-3170-404c-9a35-1100e6f2232c" providerId="ADAL" clId="{6267334F-9798-4A3D-8F66-6867B6190B26}" dt="2022-05-03T12:05:56.538" v="15315"/>
          <ac:graphicFrameMkLst>
            <pc:docMk/>
            <pc:sldMk cId="145642990" sldId="38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0:47.691" v="15847" actId="255"/>
        <pc:sldMkLst>
          <pc:docMk/>
          <pc:sldMk cId="3812855788" sldId="388"/>
        </pc:sldMkLst>
        <pc:spChg chg="mod">
          <ac:chgData name="ΑΛΕΞΑΝΔΡΟΣ ΧΑΜΑΪΛΙΔΗΣ" userId="91f84d0e-3170-404c-9a35-1100e6f2232c" providerId="ADAL" clId="{6267334F-9798-4A3D-8F66-6867B6190B26}" dt="2022-05-04T06:38:03.881" v="15831" actId="1076"/>
          <ac:spMkLst>
            <pc:docMk/>
            <pc:sldMk cId="3812855788" sldId="388"/>
            <ac:spMk id="3" creationId="{00000000-0000-0000-0000-000000000000}"/>
          </ac:spMkLst>
        </pc:spChg>
        <pc:spChg chg="mod">
          <ac:chgData name="ΑΛΕΞΑΝΔΡΟΣ ΧΑΜΑΪΛΙΔΗΣ" userId="91f84d0e-3170-404c-9a35-1100e6f2232c" providerId="ADAL" clId="{6267334F-9798-4A3D-8F66-6867B6190B26}" dt="2022-05-04T06:38:57.938" v="15834" actId="255"/>
          <ac:spMkLst>
            <pc:docMk/>
            <pc:sldMk cId="3812855788" sldId="388"/>
            <ac:spMk id="5" creationId="{00000000-0000-0000-0000-000000000000}"/>
          </ac:spMkLst>
        </pc:spChg>
        <pc:graphicFrameChg chg="mod">
          <ac:chgData name="ΑΛΕΞΑΝΔΡΟΣ ΧΑΜΑΪΛΙΔΗΣ" userId="91f84d0e-3170-404c-9a35-1100e6f2232c" providerId="ADAL" clId="{6267334F-9798-4A3D-8F66-6867B6190B26}" dt="2022-05-04T06:40:47.691" v="15847" actId="255"/>
          <ac:graphicFrameMkLst>
            <pc:docMk/>
            <pc:sldMk cId="3812855788" sldId="38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8:20:15.206" v="19839" actId="255"/>
        <pc:sldMkLst>
          <pc:docMk/>
          <pc:sldMk cId="1674514782" sldId="390"/>
        </pc:sldMkLst>
        <pc:spChg chg="mod">
          <ac:chgData name="ΑΛΕΞΑΝΔΡΟΣ ΧΑΜΑΪΛΙΔΗΣ" userId="91f84d0e-3170-404c-9a35-1100e6f2232c" providerId="ADAL" clId="{6267334F-9798-4A3D-8F66-6867B6190B26}" dt="2022-05-04T08:18:45.347" v="19826" actId="255"/>
          <ac:spMkLst>
            <pc:docMk/>
            <pc:sldMk cId="1674514782" sldId="390"/>
            <ac:spMk id="4" creationId="{00000000-0000-0000-0000-000000000000}"/>
          </ac:spMkLst>
        </pc:spChg>
        <pc:spChg chg="mod">
          <ac:chgData name="ΑΛΕΞΑΝΔΡΟΣ ΧΑΜΑΪΛΙΔΗΣ" userId="91f84d0e-3170-404c-9a35-1100e6f2232c" providerId="ADAL" clId="{6267334F-9798-4A3D-8F66-6867B6190B26}" dt="2022-05-04T08:18:52.351" v="19827" actId="255"/>
          <ac:spMkLst>
            <pc:docMk/>
            <pc:sldMk cId="1674514782" sldId="390"/>
            <ac:spMk id="5" creationId="{00000000-0000-0000-0000-000000000000}"/>
          </ac:spMkLst>
        </pc:spChg>
        <pc:graphicFrameChg chg="mod">
          <ac:chgData name="ΑΛΕΞΑΝΔΡΟΣ ΧΑΜΑΪΛΙΔΗΣ" userId="91f84d0e-3170-404c-9a35-1100e6f2232c" providerId="ADAL" clId="{6267334F-9798-4A3D-8F66-6867B6190B26}" dt="2022-05-04T08:20:15.206" v="19839" actId="255"/>
          <ac:graphicFrameMkLst>
            <pc:docMk/>
            <pc:sldMk cId="1674514782" sldId="39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5:35.162" v="21364" actId="255"/>
        <pc:sldMkLst>
          <pc:docMk/>
          <pc:sldMk cId="1985258938" sldId="391"/>
        </pc:sldMkLst>
        <pc:spChg chg="mod">
          <ac:chgData name="ΑΛΕΞΑΝΔΡΟΣ ΧΑΜΑΪΛΙΔΗΣ" userId="91f84d0e-3170-404c-9a35-1100e6f2232c" providerId="ADAL" clId="{6267334F-9798-4A3D-8F66-6867B6190B26}" dt="2022-05-04T10:05:30.346" v="21363" actId="255"/>
          <ac:spMkLst>
            <pc:docMk/>
            <pc:sldMk cId="1985258938" sldId="391"/>
            <ac:spMk id="4" creationId="{00000000-0000-0000-0000-000000000000}"/>
          </ac:spMkLst>
        </pc:spChg>
        <pc:spChg chg="mod">
          <ac:chgData name="ΑΛΕΞΑΝΔΡΟΣ ΧΑΜΑΪΛΙΔΗΣ" userId="91f84d0e-3170-404c-9a35-1100e6f2232c" providerId="ADAL" clId="{6267334F-9798-4A3D-8F66-6867B6190B26}" dt="2022-05-04T10:05:35.162" v="21364" actId="255"/>
          <ac:spMkLst>
            <pc:docMk/>
            <pc:sldMk cId="1985258938" sldId="391"/>
            <ac:spMk id="5" creationId="{00000000-0000-0000-0000-000000000000}"/>
          </ac:spMkLst>
        </pc:spChg>
        <pc:graphicFrameChg chg="mod">
          <ac:chgData name="ΑΛΕΞΑΝΔΡΟΣ ΧΑΜΑΪΛΙΔΗΣ" userId="91f84d0e-3170-404c-9a35-1100e6f2232c" providerId="ADAL" clId="{6267334F-9798-4A3D-8F66-6867B6190B26}" dt="2022-05-04T10:05:02.830" v="21335" actId="255"/>
          <ac:graphicFrameMkLst>
            <pc:docMk/>
            <pc:sldMk cId="1985258938" sldId="39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7:44.569" v="21407" actId="313"/>
        <pc:sldMkLst>
          <pc:docMk/>
          <pc:sldMk cId="4200882813" sldId="392"/>
        </pc:sldMkLst>
        <pc:spChg chg="mod">
          <ac:chgData name="ΑΛΕΞΑΝΔΡΟΣ ΧΑΜΑΪΛΙΔΗΣ" userId="91f84d0e-3170-404c-9a35-1100e6f2232c" providerId="ADAL" clId="{6267334F-9798-4A3D-8F66-6867B6190B26}" dt="2022-05-04T10:06:05.950" v="21392" actId="255"/>
          <ac:spMkLst>
            <pc:docMk/>
            <pc:sldMk cId="4200882813" sldId="392"/>
            <ac:spMk id="4" creationId="{00000000-0000-0000-0000-000000000000}"/>
          </ac:spMkLst>
        </pc:spChg>
        <pc:spChg chg="mod">
          <ac:chgData name="ΑΛΕΞΑΝΔΡΟΣ ΧΑΜΑΪΛΙΔΗΣ" userId="91f84d0e-3170-404c-9a35-1100e6f2232c" providerId="ADAL" clId="{6267334F-9798-4A3D-8F66-6867B6190B26}" dt="2022-05-04T10:07:44.569" v="21407" actId="313"/>
          <ac:spMkLst>
            <pc:docMk/>
            <pc:sldMk cId="4200882813" sldId="392"/>
            <ac:spMk id="5" creationId="{00000000-0000-0000-0000-000000000000}"/>
          </ac:spMkLst>
        </pc:spChg>
        <pc:graphicFrameChg chg="mod">
          <ac:chgData name="ΑΛΕΞΑΝΔΡΟΣ ΧΑΜΑΪΛΙΔΗΣ" userId="91f84d0e-3170-404c-9a35-1100e6f2232c" providerId="ADAL" clId="{6267334F-9798-4A3D-8F66-6867B6190B26}" dt="2022-05-04T10:07:23.774" v="21406" actId="255"/>
          <ac:graphicFrameMkLst>
            <pc:docMk/>
            <pc:sldMk cId="4200882813" sldId="39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2:58.119" v="21685"/>
        <pc:sldMkLst>
          <pc:docMk/>
          <pc:sldMk cId="2945986233" sldId="393"/>
        </pc:sldMkLst>
        <pc:spChg chg="mod">
          <ac:chgData name="ΑΛΕΞΑΝΔΡΟΣ ΧΑΜΑΪΛΙΔΗΣ" userId="91f84d0e-3170-404c-9a35-1100e6f2232c" providerId="ADAL" clId="{6267334F-9798-4A3D-8F66-6867B6190B26}" dt="2022-05-04T10:51:42.983" v="21640" actId="20577"/>
          <ac:spMkLst>
            <pc:docMk/>
            <pc:sldMk cId="2945986233" sldId="393"/>
            <ac:spMk id="4" creationId="{00000000-0000-0000-0000-000000000000}"/>
          </ac:spMkLst>
        </pc:spChg>
        <pc:spChg chg="mod">
          <ac:chgData name="ΑΛΕΞΑΝΔΡΟΣ ΧΑΜΑΪΛΙΔΗΣ" userId="91f84d0e-3170-404c-9a35-1100e6f2232c" providerId="ADAL" clId="{6267334F-9798-4A3D-8F66-6867B6190B26}" dt="2022-05-04T10:52:17.797" v="21683" actId="20577"/>
          <ac:spMkLst>
            <pc:docMk/>
            <pc:sldMk cId="2945986233" sldId="393"/>
            <ac:spMk id="5" creationId="{00000000-0000-0000-0000-000000000000}"/>
          </ac:spMkLst>
        </pc:spChg>
        <pc:graphicFrameChg chg="mod">
          <ac:chgData name="ΑΛΕΞΑΝΔΡΟΣ ΧΑΜΑΪΛΙΔΗΣ" userId="91f84d0e-3170-404c-9a35-1100e6f2232c" providerId="ADAL" clId="{6267334F-9798-4A3D-8F66-6867B6190B26}" dt="2022-05-04T10:52:58.119" v="21685"/>
          <ac:graphicFrameMkLst>
            <pc:docMk/>
            <pc:sldMk cId="2945986233" sldId="39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6:40.178" v="21796"/>
        <pc:sldMkLst>
          <pc:docMk/>
          <pc:sldMk cId="2279788397" sldId="394"/>
        </pc:sldMkLst>
        <pc:spChg chg="mod">
          <ac:chgData name="ΑΛΕΞΑΝΔΡΟΣ ΧΑΜΑΪΛΙΔΗΣ" userId="91f84d0e-3170-404c-9a35-1100e6f2232c" providerId="ADAL" clId="{6267334F-9798-4A3D-8F66-6867B6190B26}" dt="2022-05-04T10:56:05.197" v="21793" actId="255"/>
          <ac:spMkLst>
            <pc:docMk/>
            <pc:sldMk cId="2279788397" sldId="394"/>
            <ac:spMk id="4" creationId="{00000000-0000-0000-0000-000000000000}"/>
          </ac:spMkLst>
        </pc:spChg>
        <pc:spChg chg="mod">
          <ac:chgData name="ΑΛΕΞΑΝΔΡΟΣ ΧΑΜΑΪΛΙΔΗΣ" userId="91f84d0e-3170-404c-9a35-1100e6f2232c" providerId="ADAL" clId="{6267334F-9798-4A3D-8F66-6867B6190B26}" dt="2022-05-04T10:56:12.263" v="21794" actId="255"/>
          <ac:spMkLst>
            <pc:docMk/>
            <pc:sldMk cId="2279788397" sldId="394"/>
            <ac:spMk id="5" creationId="{00000000-0000-0000-0000-000000000000}"/>
          </ac:spMkLst>
        </pc:spChg>
        <pc:graphicFrameChg chg="mod">
          <ac:chgData name="ΑΛΕΞΑΝΔΡΟΣ ΧΑΜΑΪΛΙΔΗΣ" userId="91f84d0e-3170-404c-9a35-1100e6f2232c" providerId="ADAL" clId="{6267334F-9798-4A3D-8F66-6867B6190B26}" dt="2022-05-04T10:56:40.178" v="21796"/>
          <ac:graphicFrameMkLst>
            <pc:docMk/>
            <pc:sldMk cId="2279788397" sldId="39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8:30.566" v="21854"/>
        <pc:sldMkLst>
          <pc:docMk/>
          <pc:sldMk cId="1479247432" sldId="395"/>
        </pc:sldMkLst>
        <pc:spChg chg="mod">
          <ac:chgData name="ΑΛΕΞΑΝΔΡΟΣ ΧΑΜΑΪΛΙΔΗΣ" userId="91f84d0e-3170-404c-9a35-1100e6f2232c" providerId="ADAL" clId="{6267334F-9798-4A3D-8F66-6867B6190B26}" dt="2022-05-04T10:58:03.987" v="21850" actId="255"/>
          <ac:spMkLst>
            <pc:docMk/>
            <pc:sldMk cId="1479247432" sldId="395"/>
            <ac:spMk id="4" creationId="{00000000-0000-0000-0000-000000000000}"/>
          </ac:spMkLst>
        </pc:spChg>
        <pc:spChg chg="mod">
          <ac:chgData name="ΑΛΕΞΑΝΔΡΟΣ ΧΑΜΑΪΛΙΔΗΣ" userId="91f84d0e-3170-404c-9a35-1100e6f2232c" providerId="ADAL" clId="{6267334F-9798-4A3D-8F66-6867B6190B26}" dt="2022-05-04T10:57:47.541" v="21848" actId="255"/>
          <ac:spMkLst>
            <pc:docMk/>
            <pc:sldMk cId="1479247432" sldId="395"/>
            <ac:spMk id="5" creationId="{00000000-0000-0000-0000-000000000000}"/>
          </ac:spMkLst>
        </pc:spChg>
        <pc:graphicFrameChg chg="mod">
          <ac:chgData name="ΑΛΕΞΑΝΔΡΟΣ ΧΑΜΑΪΛΙΔΗΣ" userId="91f84d0e-3170-404c-9a35-1100e6f2232c" providerId="ADAL" clId="{6267334F-9798-4A3D-8F66-6867B6190B26}" dt="2022-05-04T10:58:30.566" v="21854"/>
          <ac:graphicFrameMkLst>
            <pc:docMk/>
            <pc:sldMk cId="1479247432" sldId="39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1:06.087" v="21962"/>
        <pc:sldMkLst>
          <pc:docMk/>
          <pc:sldMk cId="683696295" sldId="396"/>
        </pc:sldMkLst>
        <pc:spChg chg="mod">
          <ac:chgData name="ΑΛΕΞΑΝΔΡΟΣ ΧΑΜΑΪΛΙΔΗΣ" userId="91f84d0e-3170-404c-9a35-1100e6f2232c" providerId="ADAL" clId="{6267334F-9798-4A3D-8F66-6867B6190B26}" dt="2022-05-04T11:00:27.506" v="21957" actId="255"/>
          <ac:spMkLst>
            <pc:docMk/>
            <pc:sldMk cId="683696295" sldId="396"/>
            <ac:spMk id="4" creationId="{00000000-0000-0000-0000-000000000000}"/>
          </ac:spMkLst>
        </pc:spChg>
        <pc:spChg chg="mod">
          <ac:chgData name="ΑΛΕΞΑΝΔΡΟΣ ΧΑΜΑΪΛΙΔΗΣ" userId="91f84d0e-3170-404c-9a35-1100e6f2232c" providerId="ADAL" clId="{6267334F-9798-4A3D-8F66-6867B6190B26}" dt="2022-05-04T11:00:50.911" v="21960" actId="14100"/>
          <ac:spMkLst>
            <pc:docMk/>
            <pc:sldMk cId="683696295" sldId="396"/>
            <ac:spMk id="5" creationId="{00000000-0000-0000-0000-000000000000}"/>
          </ac:spMkLst>
        </pc:spChg>
        <pc:graphicFrameChg chg="mod">
          <ac:chgData name="ΑΛΕΞΑΝΔΡΟΣ ΧΑΜΑΪΛΙΔΗΣ" userId="91f84d0e-3170-404c-9a35-1100e6f2232c" providerId="ADAL" clId="{6267334F-9798-4A3D-8F66-6867B6190B26}" dt="2022-05-04T11:01:06.087" v="21962"/>
          <ac:graphicFrameMkLst>
            <pc:docMk/>
            <pc:sldMk cId="683696295" sldId="39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6:25.927" v="22440" actId="255"/>
        <pc:sldMkLst>
          <pc:docMk/>
          <pc:sldMk cId="2193064493" sldId="397"/>
        </pc:sldMkLst>
        <pc:spChg chg="mod">
          <ac:chgData name="ΑΛΕΞΑΝΔΡΟΣ ΧΑΜΑΪΛΙΔΗΣ" userId="91f84d0e-3170-404c-9a35-1100e6f2232c" providerId="ADAL" clId="{6267334F-9798-4A3D-8F66-6867B6190B26}" dt="2022-05-04T08:08:48.762" v="19342" actId="20577"/>
          <ac:spMkLst>
            <pc:docMk/>
            <pc:sldMk cId="2193064493" sldId="397"/>
            <ac:spMk id="2" creationId="{00000000-0000-0000-0000-000000000000}"/>
          </ac:spMkLst>
        </pc:spChg>
        <pc:spChg chg="mod">
          <ac:chgData name="ΑΛΕΞΑΝΔΡΟΣ ΧΑΜΑΪΛΙΔΗΣ" userId="91f84d0e-3170-404c-9a35-1100e6f2232c" providerId="ADAL" clId="{6267334F-9798-4A3D-8F66-6867B6190B26}" dt="2022-05-04T11:16:18.852" v="22439" actId="255"/>
          <ac:spMkLst>
            <pc:docMk/>
            <pc:sldMk cId="2193064493" sldId="397"/>
            <ac:spMk id="4" creationId="{00000000-0000-0000-0000-000000000000}"/>
          </ac:spMkLst>
        </pc:spChg>
        <pc:spChg chg="mod">
          <ac:chgData name="ΑΛΕΞΑΝΔΡΟΣ ΧΑΜΑΪΛΙΔΗΣ" userId="91f84d0e-3170-404c-9a35-1100e6f2232c" providerId="ADAL" clId="{6267334F-9798-4A3D-8F66-6867B6190B26}" dt="2022-05-04T11:16:25.927" v="22440" actId="255"/>
          <ac:spMkLst>
            <pc:docMk/>
            <pc:sldMk cId="2193064493" sldId="397"/>
            <ac:spMk id="5" creationId="{00000000-0000-0000-0000-000000000000}"/>
          </ac:spMkLst>
        </pc:spChg>
        <pc:graphicFrameChg chg="mod">
          <ac:chgData name="ΑΛΕΞΑΝΔΡΟΣ ΧΑΜΑΪΛΙΔΗΣ" userId="91f84d0e-3170-404c-9a35-1100e6f2232c" providerId="ADAL" clId="{6267334F-9798-4A3D-8F66-6867B6190B26}" dt="2022-05-04T11:15:39.149" v="22380"/>
          <ac:graphicFrameMkLst>
            <pc:docMk/>
            <pc:sldMk cId="2193064493" sldId="39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13T11:03:10.389" v="28932" actId="20577"/>
        <pc:sldMkLst>
          <pc:docMk/>
          <pc:sldMk cId="2196716865" sldId="398"/>
        </pc:sldMkLst>
        <pc:spChg chg="mod">
          <ac:chgData name="ΑΛΕΞΑΝΔΡΟΣ ΧΑΜΑΪΛΙΔΗΣ" userId="91f84d0e-3170-404c-9a35-1100e6f2232c" providerId="ADAL" clId="{6267334F-9798-4A3D-8F66-6867B6190B26}" dt="2022-05-13T11:03:10.389" v="28932" actId="20577"/>
          <ac:spMkLst>
            <pc:docMk/>
            <pc:sldMk cId="2196716865" sldId="398"/>
            <ac:spMk id="3" creationId="{00000000-0000-0000-0000-000000000000}"/>
          </ac:spMkLst>
        </pc:spChg>
        <pc:spChg chg="mod">
          <ac:chgData name="ΑΛΕΞΑΝΔΡΟΣ ΧΑΜΑΪΛΙΔΗΣ" userId="91f84d0e-3170-404c-9a35-1100e6f2232c" providerId="ADAL" clId="{6267334F-9798-4A3D-8F66-6867B6190B26}" dt="2022-05-04T11:14:47.012" v="22373" actId="255"/>
          <ac:spMkLst>
            <pc:docMk/>
            <pc:sldMk cId="2196716865" sldId="398"/>
            <ac:spMk id="4" creationId="{00000000-0000-0000-0000-000000000000}"/>
          </ac:spMkLst>
        </pc:spChg>
        <pc:spChg chg="mod">
          <ac:chgData name="ΑΛΕΞΑΝΔΡΟΣ ΧΑΜΑΪΛΙΔΗΣ" userId="91f84d0e-3170-404c-9a35-1100e6f2232c" providerId="ADAL" clId="{6267334F-9798-4A3D-8F66-6867B6190B26}" dt="2022-05-04T11:14:53.600" v="22374" actId="255"/>
          <ac:spMkLst>
            <pc:docMk/>
            <pc:sldMk cId="2196716865" sldId="398"/>
            <ac:spMk id="5" creationId="{00000000-0000-0000-0000-000000000000}"/>
          </ac:spMkLst>
        </pc:spChg>
        <pc:graphicFrameChg chg="mod">
          <ac:chgData name="ΑΛΕΞΑΝΔΡΟΣ ΧΑΜΑΪΛΙΔΗΣ" userId="91f84d0e-3170-404c-9a35-1100e6f2232c" providerId="ADAL" clId="{6267334F-9798-4A3D-8F66-6867B6190B26}" dt="2022-05-04T11:15:15.677" v="22377"/>
          <ac:graphicFrameMkLst>
            <pc:docMk/>
            <pc:sldMk cId="2196716865" sldId="39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7:30.803" v="22504"/>
        <pc:sldMkLst>
          <pc:docMk/>
          <pc:sldMk cId="1555342451" sldId="399"/>
        </pc:sldMkLst>
        <pc:spChg chg="mod">
          <ac:chgData name="ΑΛΕΞΑΝΔΡΟΣ ΧΑΜΑΪΛΙΔΗΣ" userId="91f84d0e-3170-404c-9a35-1100e6f2232c" providerId="ADAL" clId="{6267334F-9798-4A3D-8F66-6867B6190B26}" dt="2022-05-04T11:17:11.409" v="22501" actId="255"/>
          <ac:spMkLst>
            <pc:docMk/>
            <pc:sldMk cId="1555342451" sldId="399"/>
            <ac:spMk id="4" creationId="{00000000-0000-0000-0000-000000000000}"/>
          </ac:spMkLst>
        </pc:spChg>
        <pc:spChg chg="mod">
          <ac:chgData name="ΑΛΕΞΑΝΔΡΟΣ ΧΑΜΑΪΛΙΔΗΣ" userId="91f84d0e-3170-404c-9a35-1100e6f2232c" providerId="ADAL" clId="{6267334F-9798-4A3D-8F66-6867B6190B26}" dt="2022-05-04T11:17:18.407" v="22502" actId="255"/>
          <ac:spMkLst>
            <pc:docMk/>
            <pc:sldMk cId="1555342451" sldId="399"/>
            <ac:spMk id="5" creationId="{00000000-0000-0000-0000-000000000000}"/>
          </ac:spMkLst>
        </pc:spChg>
        <pc:graphicFrameChg chg="mod">
          <ac:chgData name="ΑΛΕΞΑΝΔΡΟΣ ΧΑΜΑΪΛΙΔΗΣ" userId="91f84d0e-3170-404c-9a35-1100e6f2232c" providerId="ADAL" clId="{6267334F-9798-4A3D-8F66-6867B6190B26}" dt="2022-05-04T11:17:30.803" v="22504"/>
          <ac:graphicFrameMkLst>
            <pc:docMk/>
            <pc:sldMk cId="1555342451" sldId="399"/>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8:31.225" v="22566"/>
        <pc:sldMkLst>
          <pc:docMk/>
          <pc:sldMk cId="1191927379" sldId="400"/>
        </pc:sldMkLst>
        <pc:spChg chg="mod">
          <ac:chgData name="ΑΛΕΞΑΝΔΡΟΣ ΧΑΜΑΪΛΙΔΗΣ" userId="91f84d0e-3170-404c-9a35-1100e6f2232c" providerId="ADAL" clId="{6267334F-9798-4A3D-8F66-6867B6190B26}" dt="2022-05-04T11:18:10.120" v="22563" actId="255"/>
          <ac:spMkLst>
            <pc:docMk/>
            <pc:sldMk cId="1191927379" sldId="400"/>
            <ac:spMk id="4" creationId="{00000000-0000-0000-0000-000000000000}"/>
          </ac:spMkLst>
        </pc:spChg>
        <pc:spChg chg="mod">
          <ac:chgData name="ΑΛΕΞΑΝΔΡΟΣ ΧΑΜΑΪΛΙΔΗΣ" userId="91f84d0e-3170-404c-9a35-1100e6f2232c" providerId="ADAL" clId="{6267334F-9798-4A3D-8F66-6867B6190B26}" dt="2022-05-04T11:18:17.071" v="22564" actId="255"/>
          <ac:spMkLst>
            <pc:docMk/>
            <pc:sldMk cId="1191927379" sldId="400"/>
            <ac:spMk id="5" creationId="{00000000-0000-0000-0000-000000000000}"/>
          </ac:spMkLst>
        </pc:spChg>
        <pc:graphicFrameChg chg="mod">
          <ac:chgData name="ΑΛΕΞΑΝΔΡΟΣ ΧΑΜΑΪΛΙΔΗΣ" userId="91f84d0e-3170-404c-9a35-1100e6f2232c" providerId="ADAL" clId="{6267334F-9798-4A3D-8F66-6867B6190B26}" dt="2022-05-04T11:18:31.225" v="22566"/>
          <ac:graphicFrameMkLst>
            <pc:docMk/>
            <pc:sldMk cId="1191927379" sldId="40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6:31:00.606" v="25515" actId="20577"/>
        <pc:sldMkLst>
          <pc:docMk/>
          <pc:sldMk cId="3925321260" sldId="401"/>
        </pc:sldMkLst>
        <pc:spChg chg="mod">
          <ac:chgData name="ΑΛΕΞΑΝΔΡΟΣ ΧΑΜΑΪΛΙΔΗΣ" userId="91f84d0e-3170-404c-9a35-1100e6f2232c" providerId="ADAL" clId="{6267334F-9798-4A3D-8F66-6867B6190B26}" dt="2022-05-05T06:31:00.606" v="25515" actId="20577"/>
          <ac:spMkLst>
            <pc:docMk/>
            <pc:sldMk cId="3925321260" sldId="401"/>
            <ac:spMk id="4" creationId="{00000000-0000-0000-0000-000000000000}"/>
          </ac:spMkLst>
        </pc:spChg>
        <pc:graphicFrameChg chg="mod">
          <ac:chgData name="ΑΛΕΞΑΝΔΡΟΣ ΧΑΜΑΪΛΙΔΗΣ" userId="91f84d0e-3170-404c-9a35-1100e6f2232c" providerId="ADAL" clId="{6267334F-9798-4A3D-8F66-6867B6190B26}" dt="2022-05-05T06:24:51.814" v="25425"/>
          <ac:graphicFrameMkLst>
            <pc:docMk/>
            <pc:sldMk cId="3925321260" sldId="40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2:00:09.505" v="15296" actId="255"/>
        <pc:sldMkLst>
          <pc:docMk/>
          <pc:sldMk cId="4202182401" sldId="402"/>
        </pc:sldMkLst>
        <pc:spChg chg="mod">
          <ac:chgData name="ΑΛΕΞΑΝΔΡΟΣ ΧΑΜΑΪΛΙΔΗΣ" userId="91f84d0e-3170-404c-9a35-1100e6f2232c" providerId="ADAL" clId="{6267334F-9798-4A3D-8F66-6867B6190B26}" dt="2022-05-03T11:57:18.140" v="15284" actId="255"/>
          <ac:spMkLst>
            <pc:docMk/>
            <pc:sldMk cId="4202182401" sldId="402"/>
            <ac:spMk id="6" creationId="{00000000-0000-0000-0000-000000000000}"/>
          </ac:spMkLst>
        </pc:spChg>
        <pc:graphicFrameChg chg="mod">
          <ac:chgData name="ΑΛΕΞΑΝΔΡΟΣ ΧΑΜΑΪΛΙΔΗΣ" userId="91f84d0e-3170-404c-9a35-1100e6f2232c" providerId="ADAL" clId="{6267334F-9798-4A3D-8F66-6867B6190B26}" dt="2022-05-03T12:00:09.505" v="15296" actId="255"/>
          <ac:graphicFrameMkLst>
            <pc:docMk/>
            <pc:sldMk cId="4202182401" sldId="40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43:36.915" v="15866" actId="255"/>
        <pc:sldMkLst>
          <pc:docMk/>
          <pc:sldMk cId="3530871123" sldId="403"/>
        </pc:sldMkLst>
        <pc:spChg chg="mod">
          <ac:chgData name="ΑΛΕΞΑΝΔΡΟΣ ΧΑΜΑΪΛΙΔΗΣ" userId="91f84d0e-3170-404c-9a35-1100e6f2232c" providerId="ADAL" clId="{6267334F-9798-4A3D-8F66-6867B6190B26}" dt="2022-05-04T06:43:36.915" v="15866" actId="255"/>
          <ac:spMkLst>
            <pc:docMk/>
            <pc:sldMk cId="3530871123" sldId="403"/>
            <ac:spMk id="6" creationId="{00000000-0000-0000-0000-000000000000}"/>
          </ac:spMkLst>
        </pc:spChg>
        <pc:graphicFrameChg chg="mod">
          <ac:chgData name="ΑΛΕΞΑΝΔΡΟΣ ΧΑΜΑΪΛΙΔΗΣ" userId="91f84d0e-3170-404c-9a35-1100e6f2232c" providerId="ADAL" clId="{6267334F-9798-4A3D-8F66-6867B6190B26}" dt="2022-05-04T06:42:41.434" v="15860" actId="255"/>
          <ac:graphicFrameMkLst>
            <pc:docMk/>
            <pc:sldMk cId="3530871123" sldId="40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8:19:29.016" v="28367" actId="255"/>
        <pc:sldMkLst>
          <pc:docMk/>
          <pc:sldMk cId="2931571711" sldId="405"/>
        </pc:sldMkLst>
        <pc:spChg chg="mod">
          <ac:chgData name="ΑΛΕΞΑΝΔΡΟΣ ΧΑΜΑΪΛΙΔΗΣ" userId="91f84d0e-3170-404c-9a35-1100e6f2232c" providerId="ADAL" clId="{6267334F-9798-4A3D-8F66-6867B6190B26}" dt="2022-05-05T08:19:29.016" v="28367" actId="255"/>
          <ac:spMkLst>
            <pc:docMk/>
            <pc:sldMk cId="2931571711" sldId="405"/>
            <ac:spMk id="9" creationId="{00000000-0000-0000-0000-000000000000}"/>
          </ac:spMkLst>
        </pc:spChg>
        <pc:graphicFrameChg chg="mod">
          <ac:chgData name="ΑΛΕΞΑΝΔΡΟΣ ΧΑΜΑΪΛΙΔΗΣ" userId="91f84d0e-3170-404c-9a35-1100e6f2232c" providerId="ADAL" clId="{6267334F-9798-4A3D-8F66-6867B6190B26}" dt="2022-05-03T10:13:50.891" v="12182" actId="20577"/>
          <ac:graphicFrameMkLst>
            <pc:docMk/>
            <pc:sldMk cId="2931571711" sldId="405"/>
            <ac:graphicFrameMk id="12" creationId="{00000000-0000-0000-0000-000000000000}"/>
          </ac:graphicFrameMkLst>
        </pc:graphicFrameChg>
      </pc:sldChg>
      <pc:sldChg chg="modSp mod">
        <pc:chgData name="ΑΛΕΞΑΝΔΡΟΣ ΧΑΜΑΪΛΙΔΗΣ" userId="91f84d0e-3170-404c-9a35-1100e6f2232c" providerId="ADAL" clId="{6267334F-9798-4A3D-8F66-6867B6190B26}" dt="2022-05-03T07:21:34.055" v="1294" actId="20577"/>
        <pc:sldMkLst>
          <pc:docMk/>
          <pc:sldMk cId="1616132430" sldId="409"/>
        </pc:sldMkLst>
        <pc:spChg chg="mod">
          <ac:chgData name="ΑΛΕΞΑΝΔΡΟΣ ΧΑΜΑΪΛΙΔΗΣ" userId="91f84d0e-3170-404c-9a35-1100e6f2232c" providerId="ADAL" clId="{6267334F-9798-4A3D-8F66-6867B6190B26}" dt="2022-05-03T07:21:34.055" v="1294" actId="20577"/>
          <ac:spMkLst>
            <pc:docMk/>
            <pc:sldMk cId="1616132430" sldId="409"/>
            <ac:spMk id="6" creationId="{00000000-0000-0000-0000-000000000000}"/>
          </ac:spMkLst>
        </pc:spChg>
        <pc:graphicFrameChg chg="mod">
          <ac:chgData name="ΑΛΕΞΑΝΔΡΟΣ ΧΑΜΑΪΛΙΔΗΣ" userId="91f84d0e-3170-404c-9a35-1100e6f2232c" providerId="ADAL" clId="{6267334F-9798-4A3D-8F66-6867B6190B26}" dt="2022-05-03T07:08:38.816" v="540"/>
          <ac:graphicFrameMkLst>
            <pc:docMk/>
            <pc:sldMk cId="1616132430" sldId="409"/>
            <ac:graphicFrameMk id="7" creationId="{00000000-0000-0000-0000-000000000000}"/>
          </ac:graphicFrameMkLst>
        </pc:graphicFrameChg>
      </pc:sldChg>
      <pc:sldChg chg="delSp modSp mod">
        <pc:chgData name="ΑΛΕΞΑΝΔΡΟΣ ΧΑΜΑΪΛΙΔΗΣ" userId="91f84d0e-3170-404c-9a35-1100e6f2232c" providerId="ADAL" clId="{6267334F-9798-4A3D-8F66-6867B6190B26}" dt="2022-05-06T05:07:30.668" v="28745" actId="255"/>
        <pc:sldMkLst>
          <pc:docMk/>
          <pc:sldMk cId="964321367" sldId="410"/>
        </pc:sldMkLst>
        <pc:spChg chg="mod">
          <ac:chgData name="ΑΛΕΞΑΝΔΡΟΣ ΧΑΜΑΪΛΙΔΗΣ" userId="91f84d0e-3170-404c-9a35-1100e6f2232c" providerId="ADAL" clId="{6267334F-9798-4A3D-8F66-6867B6190B26}" dt="2022-05-05T08:45:15.200" v="28536" actId="20577"/>
          <ac:spMkLst>
            <pc:docMk/>
            <pc:sldMk cId="964321367" sldId="410"/>
            <ac:spMk id="4" creationId="{00000000-0000-0000-0000-000000000000}"/>
          </ac:spMkLst>
        </pc:spChg>
        <pc:spChg chg="mod">
          <ac:chgData name="ΑΛΕΞΑΝΔΡΟΣ ΧΑΜΑΪΛΙΔΗΣ" userId="91f84d0e-3170-404c-9a35-1100e6f2232c" providerId="ADAL" clId="{6267334F-9798-4A3D-8F66-6867B6190B26}" dt="2022-05-06T05:07:30.668" v="28745" actId="255"/>
          <ac:spMkLst>
            <pc:docMk/>
            <pc:sldMk cId="964321367" sldId="410"/>
            <ac:spMk id="6" creationId="{00000000-0000-0000-0000-000000000000}"/>
          </ac:spMkLst>
        </pc:spChg>
        <pc:spChg chg="mod">
          <ac:chgData name="ΑΛΕΞΑΝΔΡΟΣ ΧΑΜΑΪΛΙΔΗΣ" userId="91f84d0e-3170-404c-9a35-1100e6f2232c" providerId="ADAL" clId="{6267334F-9798-4A3D-8F66-6867B6190B26}" dt="2022-05-05T08:30:38.935" v="28469" actId="255"/>
          <ac:spMkLst>
            <pc:docMk/>
            <pc:sldMk cId="964321367" sldId="410"/>
            <ac:spMk id="16" creationId="{00000000-0000-0000-0000-000000000000}"/>
          </ac:spMkLst>
        </pc:spChg>
        <pc:graphicFrameChg chg="del">
          <ac:chgData name="ΑΛΕΞΑΝΔΡΟΣ ΧΑΜΑΪΛΙΔΗΣ" userId="91f84d0e-3170-404c-9a35-1100e6f2232c" providerId="ADAL" clId="{6267334F-9798-4A3D-8F66-6867B6190B26}" dt="2022-05-05T08:29:42.582" v="28465" actId="21"/>
          <ac:graphicFrameMkLst>
            <pc:docMk/>
            <pc:sldMk cId="964321367" sldId="410"/>
            <ac:graphicFrameMk id="3" creationId="{00000000-0000-0000-0000-000000000000}"/>
          </ac:graphicFrameMkLst>
        </pc:graphicFrameChg>
        <pc:graphicFrameChg chg="mod">
          <ac:chgData name="ΑΛΕΞΑΝΔΡΟΣ ΧΑΜΑΪΛΙΔΗΣ" userId="91f84d0e-3170-404c-9a35-1100e6f2232c" providerId="ADAL" clId="{6267334F-9798-4A3D-8F66-6867B6190B26}" dt="2022-05-06T05:06:31.139" v="28742" actId="20577"/>
          <ac:graphicFrameMkLst>
            <pc:docMk/>
            <pc:sldMk cId="964321367" sldId="41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6T05:10:20.383" v="28809" actId="6549"/>
        <pc:sldMkLst>
          <pc:docMk/>
          <pc:sldMk cId="847520078" sldId="411"/>
        </pc:sldMkLst>
        <pc:spChg chg="mod">
          <ac:chgData name="ΑΛΕΞΑΝΔΡΟΣ ΧΑΜΑΪΛΙΔΗΣ" userId="91f84d0e-3170-404c-9a35-1100e6f2232c" providerId="ADAL" clId="{6267334F-9798-4A3D-8F66-6867B6190B26}" dt="2022-05-06T05:10:20.383" v="28809" actId="6549"/>
          <ac:spMkLst>
            <pc:docMk/>
            <pc:sldMk cId="847520078" sldId="411"/>
            <ac:spMk id="18" creationId="{00000000-0000-0000-0000-000000000000}"/>
          </ac:spMkLst>
        </pc:spChg>
        <pc:spChg chg="mod">
          <ac:chgData name="ΑΛΕΞΑΝΔΡΟΣ ΧΑΜΑΪΛΙΔΗΣ" userId="91f84d0e-3170-404c-9a35-1100e6f2232c" providerId="ADAL" clId="{6267334F-9798-4A3D-8F66-6867B6190B26}" dt="2022-05-05T08:53:47.095" v="28550" actId="20577"/>
          <ac:spMkLst>
            <pc:docMk/>
            <pc:sldMk cId="847520078" sldId="411"/>
            <ac:spMk id="24" creationId="{00000000-0000-0000-0000-000000000000}"/>
          </ac:spMkLst>
        </pc:spChg>
        <pc:spChg chg="mod">
          <ac:chgData name="ΑΛΕΞΑΝΔΡΟΣ ΧΑΜΑΪΛΙΔΗΣ" userId="91f84d0e-3170-404c-9a35-1100e6f2232c" providerId="ADAL" clId="{6267334F-9798-4A3D-8F66-6867B6190B26}" dt="2022-05-06T05:10:09.893" v="28787" actId="6549"/>
          <ac:spMkLst>
            <pc:docMk/>
            <pc:sldMk cId="847520078" sldId="411"/>
            <ac:spMk id="27" creationId="{00000000-0000-0000-0000-000000000000}"/>
          </ac:spMkLst>
        </pc:spChg>
        <pc:spChg chg="mod">
          <ac:chgData name="ΑΛΕΞΑΝΔΡΟΣ ΧΑΜΑΪΛΙΔΗΣ" userId="91f84d0e-3170-404c-9a35-1100e6f2232c" providerId="ADAL" clId="{6267334F-9798-4A3D-8F66-6867B6190B26}" dt="2022-05-05T08:31:48.326" v="28500" actId="255"/>
          <ac:spMkLst>
            <pc:docMk/>
            <pc:sldMk cId="847520078" sldId="411"/>
            <ac:spMk id="65" creationId="{00000000-0000-0000-0000-000000000000}"/>
          </ac:spMkLst>
        </pc:spChg>
      </pc:sldChg>
      <pc:sldChg chg="modSp mod">
        <pc:chgData name="ΑΛΕΞΑΝΔΡΟΣ ΧΑΜΑΪΛΙΔΗΣ" userId="91f84d0e-3170-404c-9a35-1100e6f2232c" providerId="ADAL" clId="{6267334F-9798-4A3D-8F66-6867B6190B26}" dt="2022-05-06T05:17:20.567" v="28894" actId="14100"/>
        <pc:sldMkLst>
          <pc:docMk/>
          <pc:sldMk cId="3510604953" sldId="415"/>
        </pc:sldMkLst>
        <pc:spChg chg="mod">
          <ac:chgData name="ΑΛΕΞΑΝΔΡΟΣ ΧΑΜΑΪΛΙΔΗΣ" userId="91f84d0e-3170-404c-9a35-1100e6f2232c" providerId="ADAL" clId="{6267334F-9798-4A3D-8F66-6867B6190B26}" dt="2022-05-06T05:17:20.567" v="28894" actId="14100"/>
          <ac:spMkLst>
            <pc:docMk/>
            <pc:sldMk cId="3510604953" sldId="415"/>
            <ac:spMk id="17" creationId="{00000000-0000-0000-0000-000000000000}"/>
          </ac:spMkLst>
        </pc:spChg>
        <pc:graphicFrameChg chg="mod">
          <ac:chgData name="ΑΛΕΞΑΝΔΡΟΣ ΧΑΜΑΪΛΙΔΗΣ" userId="91f84d0e-3170-404c-9a35-1100e6f2232c" providerId="ADAL" clId="{6267334F-9798-4A3D-8F66-6867B6190B26}" dt="2022-05-03T10:14:36.302" v="12190" actId="20577"/>
          <ac:graphicFrameMkLst>
            <pc:docMk/>
            <pc:sldMk cId="3510604953" sldId="415"/>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2:23.311" v="28853" actId="6549"/>
        <pc:sldMkLst>
          <pc:docMk/>
          <pc:sldMk cId="3496765517" sldId="416"/>
        </pc:sldMkLst>
        <pc:spChg chg="mod">
          <ac:chgData name="ΑΛΕΞΑΝΔΡΟΣ ΧΑΜΑΪΛΙΔΗΣ" userId="91f84d0e-3170-404c-9a35-1100e6f2232c" providerId="ADAL" clId="{6267334F-9798-4A3D-8F66-6867B6190B26}" dt="2022-05-06T05:12:23.311" v="28853" actId="6549"/>
          <ac:spMkLst>
            <pc:docMk/>
            <pc:sldMk cId="3496765517" sldId="416"/>
            <ac:spMk id="18" creationId="{00000000-0000-0000-0000-000000000000}"/>
          </ac:spMkLst>
        </pc:spChg>
        <pc:spChg chg="mod">
          <ac:chgData name="ΑΛΕΞΑΝΔΡΟΣ ΧΑΜΑΪΛΙΔΗΣ" userId="91f84d0e-3170-404c-9a35-1100e6f2232c" providerId="ADAL" clId="{6267334F-9798-4A3D-8F66-6867B6190B26}" dt="2022-05-04T07:29:09.337" v="17453" actId="255"/>
          <ac:spMkLst>
            <pc:docMk/>
            <pc:sldMk cId="3496765517" sldId="416"/>
            <ac:spMk id="24" creationId="{00000000-0000-0000-0000-000000000000}"/>
          </ac:spMkLst>
        </pc:spChg>
        <pc:spChg chg="mod">
          <ac:chgData name="ΑΛΕΞΑΝΔΡΟΣ ΧΑΜΑΪΛΙΔΗΣ" userId="91f84d0e-3170-404c-9a35-1100e6f2232c" providerId="ADAL" clId="{6267334F-9798-4A3D-8F66-6867B6190B26}" dt="2022-05-06T05:11:03.008" v="28831" actId="6549"/>
          <ac:spMkLst>
            <pc:docMk/>
            <pc:sldMk cId="3496765517" sldId="416"/>
            <ac:spMk id="27" creationId="{00000000-0000-0000-0000-000000000000}"/>
          </ac:spMkLst>
        </pc:spChg>
        <pc:spChg chg="mod">
          <ac:chgData name="ΑΛΕΞΑΝΔΡΟΣ ΧΑΜΑΪΛΙΔΗΣ" userId="91f84d0e-3170-404c-9a35-1100e6f2232c" providerId="ADAL" clId="{6267334F-9798-4A3D-8F66-6867B6190B26}" dt="2022-05-04T08:01:40.046" v="18867" actId="255"/>
          <ac:spMkLst>
            <pc:docMk/>
            <pc:sldMk cId="3496765517" sldId="416"/>
            <ac:spMk id="34" creationId="{00000000-0000-0000-0000-000000000000}"/>
          </ac:spMkLst>
        </pc:spChg>
        <pc:spChg chg="mod">
          <ac:chgData name="ΑΛΕΞΑΝΔΡΟΣ ΧΑΜΑΪΛΙΔΗΣ" userId="91f84d0e-3170-404c-9a35-1100e6f2232c" providerId="ADAL" clId="{6267334F-9798-4A3D-8F66-6867B6190B26}" dt="2022-05-04T07:37:55.321" v="17469" actId="6549"/>
          <ac:spMkLst>
            <pc:docMk/>
            <pc:sldMk cId="3496765517" sldId="416"/>
            <ac:spMk id="37" creationId="{00000000-0000-0000-0000-000000000000}"/>
          </ac:spMkLst>
        </pc:spChg>
        <pc:spChg chg="mod">
          <ac:chgData name="ΑΛΕΞΑΝΔΡΟΣ ΧΑΜΑΪΛΙΔΗΣ" userId="91f84d0e-3170-404c-9a35-1100e6f2232c" providerId="ADAL" clId="{6267334F-9798-4A3D-8F66-6867B6190B26}" dt="2022-05-04T08:02:38.786" v="18963" actId="255"/>
          <ac:spMkLst>
            <pc:docMk/>
            <pc:sldMk cId="3496765517" sldId="416"/>
            <ac:spMk id="40" creationId="{00000000-0000-0000-0000-000000000000}"/>
          </ac:spMkLst>
        </pc:spChg>
        <pc:spChg chg="mod">
          <ac:chgData name="ΑΛΕΞΑΝΔΡΟΣ ΧΑΜΑΪΛΙΔΗΣ" userId="91f84d0e-3170-404c-9a35-1100e6f2232c" providerId="ADAL" clId="{6267334F-9798-4A3D-8F66-6867B6190B26}" dt="2022-05-04T07:39:07.280" v="17625" actId="6549"/>
          <ac:spMkLst>
            <pc:docMk/>
            <pc:sldMk cId="3496765517" sldId="416"/>
            <ac:spMk id="43" creationId="{00000000-0000-0000-0000-000000000000}"/>
          </ac:spMkLst>
        </pc:spChg>
        <pc:spChg chg="mod">
          <ac:chgData name="ΑΛΕΞΑΝΔΡΟΣ ΧΑΜΑΪΛΙΔΗΣ" userId="91f84d0e-3170-404c-9a35-1100e6f2232c" providerId="ADAL" clId="{6267334F-9798-4A3D-8F66-6867B6190B26}" dt="2022-05-04T07:57:06.916" v="18627" actId="255"/>
          <ac:spMkLst>
            <pc:docMk/>
            <pc:sldMk cId="3496765517" sldId="416"/>
            <ac:spMk id="46" creationId="{00000000-0000-0000-0000-000000000000}"/>
          </ac:spMkLst>
        </pc:spChg>
        <pc:spChg chg="mod">
          <ac:chgData name="ΑΛΕΞΑΝΔΡΟΣ ΧΑΜΑΪΛΙΔΗΣ" userId="91f84d0e-3170-404c-9a35-1100e6f2232c" providerId="ADAL" clId="{6267334F-9798-4A3D-8F66-6867B6190B26}" dt="2022-05-04T07:38:16.960" v="17507" actId="6549"/>
          <ac:spMkLst>
            <pc:docMk/>
            <pc:sldMk cId="3496765517" sldId="416"/>
            <ac:spMk id="49" creationId="{00000000-0000-0000-0000-000000000000}"/>
          </ac:spMkLst>
        </pc:spChg>
        <pc:spChg chg="mod">
          <ac:chgData name="ΑΛΕΞΑΝΔΡΟΣ ΧΑΜΑΪΛΙΔΗΣ" userId="91f84d0e-3170-404c-9a35-1100e6f2232c" providerId="ADAL" clId="{6267334F-9798-4A3D-8F66-6867B6190B26}" dt="2022-05-04T08:05:51.579" v="19207" actId="255"/>
          <ac:spMkLst>
            <pc:docMk/>
            <pc:sldMk cId="3496765517" sldId="416"/>
            <ac:spMk id="52" creationId="{00000000-0000-0000-0000-000000000000}"/>
          </ac:spMkLst>
        </pc:spChg>
        <pc:spChg chg="mod">
          <ac:chgData name="ΑΛΕΞΑΝΔΡΟΣ ΧΑΜΑΪΛΙΔΗΣ" userId="91f84d0e-3170-404c-9a35-1100e6f2232c" providerId="ADAL" clId="{6267334F-9798-4A3D-8F66-6867B6190B26}" dt="2022-05-04T07:38:32.571" v="17545" actId="6549"/>
          <ac:spMkLst>
            <pc:docMk/>
            <pc:sldMk cId="3496765517" sldId="416"/>
            <ac:spMk id="55" creationId="{00000000-0000-0000-0000-000000000000}"/>
          </ac:spMkLst>
        </pc:spChg>
        <pc:spChg chg="mod">
          <ac:chgData name="ΑΛΕΞΑΝΔΡΟΣ ΧΑΜΑΪΛΙΔΗΣ" userId="91f84d0e-3170-404c-9a35-1100e6f2232c" providerId="ADAL" clId="{6267334F-9798-4A3D-8F66-6867B6190B26}" dt="2022-05-04T08:14:54.476" v="19769" actId="255"/>
          <ac:spMkLst>
            <pc:docMk/>
            <pc:sldMk cId="3496765517" sldId="416"/>
            <ac:spMk id="58" creationId="{00000000-0000-0000-0000-000000000000}"/>
          </ac:spMkLst>
        </pc:spChg>
        <pc:spChg chg="mod">
          <ac:chgData name="ΑΛΕΞΑΝΔΡΟΣ ΧΑΜΑΪΛΙΔΗΣ" userId="91f84d0e-3170-404c-9a35-1100e6f2232c" providerId="ADAL" clId="{6267334F-9798-4A3D-8F66-6867B6190B26}" dt="2022-05-04T07:38:50.473" v="17592" actId="6549"/>
          <ac:spMkLst>
            <pc:docMk/>
            <pc:sldMk cId="3496765517" sldId="416"/>
            <ac:spMk id="61" creationId="{00000000-0000-0000-0000-000000000000}"/>
          </ac:spMkLst>
        </pc:spChg>
        <pc:spChg chg="mod">
          <ac:chgData name="ΑΛΕΞΑΝΔΡΟΣ ΧΑΜΑΪΛΙΔΗΣ" userId="91f84d0e-3170-404c-9a35-1100e6f2232c" providerId="ADAL" clId="{6267334F-9798-4A3D-8F66-6867B6190B26}" dt="2022-05-04T07:39:39.863" v="17626" actId="255"/>
          <ac:spMkLst>
            <pc:docMk/>
            <pc:sldMk cId="3496765517" sldId="416"/>
            <ac:spMk id="63" creationId="{00000000-0000-0000-0000-000000000000}"/>
          </ac:spMkLst>
        </pc:spChg>
        <pc:grpChg chg="mod">
          <ac:chgData name="ΑΛΕΞΑΝΔΡΟΣ ΧΑΜΑΪΛΙΔΗΣ" userId="91f84d0e-3170-404c-9a35-1100e6f2232c" providerId="ADAL" clId="{6267334F-9798-4A3D-8F66-6867B6190B26}" dt="2022-05-04T08:16:34.465" v="19771" actId="1076"/>
          <ac:grpSpMkLst>
            <pc:docMk/>
            <pc:sldMk cId="3496765517" sldId="416"/>
            <ac:grpSpMk id="56" creationId="{00000000-0000-0000-0000-000000000000}"/>
          </ac:grpSpMkLst>
        </pc:grpChg>
      </pc:sldChg>
      <pc:sldChg chg="modSp mod">
        <pc:chgData name="ΑΛΕΞΑΝΔΡΟΣ ΧΑΜΑΪΛΙΔΗΣ" userId="91f84d0e-3170-404c-9a35-1100e6f2232c" providerId="ADAL" clId="{6267334F-9798-4A3D-8F66-6867B6190B26}" dt="2022-05-04T09:03:35.507" v="21230" actId="255"/>
        <pc:sldMkLst>
          <pc:docMk/>
          <pc:sldMk cId="813307236" sldId="417"/>
        </pc:sldMkLst>
        <pc:spChg chg="mod">
          <ac:chgData name="ΑΛΕΞΑΝΔΡΟΣ ΧΑΜΑΪΛΙΔΗΣ" userId="91f84d0e-3170-404c-9a35-1100e6f2232c" providerId="ADAL" clId="{6267334F-9798-4A3D-8F66-6867B6190B26}" dt="2022-05-04T07:23:05.540" v="16960" actId="6549"/>
          <ac:spMkLst>
            <pc:docMk/>
            <pc:sldMk cId="813307236" sldId="417"/>
            <ac:spMk id="18" creationId="{00000000-0000-0000-0000-000000000000}"/>
          </ac:spMkLst>
        </pc:spChg>
        <pc:spChg chg="mod">
          <ac:chgData name="ΑΛΕΞΑΝΔΡΟΣ ΧΑΜΑΪΛΙΔΗΣ" userId="91f84d0e-3170-404c-9a35-1100e6f2232c" providerId="ADAL" clId="{6267334F-9798-4A3D-8F66-6867B6190B26}" dt="2022-05-04T07:49:20.026" v="18194" actId="255"/>
          <ac:spMkLst>
            <pc:docMk/>
            <pc:sldMk cId="813307236" sldId="417"/>
            <ac:spMk id="24" creationId="{00000000-0000-0000-0000-000000000000}"/>
          </ac:spMkLst>
        </pc:spChg>
        <pc:spChg chg="mod">
          <ac:chgData name="ΑΛΕΞΑΝΔΡΟΣ ΧΑΜΑΪΛΙΔΗΣ" userId="91f84d0e-3170-404c-9a35-1100e6f2232c" providerId="ADAL" clId="{6267334F-9798-4A3D-8F66-6867B6190B26}" dt="2022-05-04T07:24:57.035" v="17168" actId="6549"/>
          <ac:spMkLst>
            <pc:docMk/>
            <pc:sldMk cId="813307236" sldId="417"/>
            <ac:spMk id="27" creationId="{00000000-0000-0000-0000-000000000000}"/>
          </ac:spMkLst>
        </pc:spChg>
        <pc:spChg chg="mod">
          <ac:chgData name="ΑΛΕΞΑΝΔΡΟΣ ΧΑΜΑΪΛΙΔΗΣ" userId="91f84d0e-3170-404c-9a35-1100e6f2232c" providerId="ADAL" clId="{6267334F-9798-4A3D-8F66-6867B6190B26}" dt="2022-05-04T07:44:47.086" v="17920" actId="255"/>
          <ac:spMkLst>
            <pc:docMk/>
            <pc:sldMk cId="813307236" sldId="417"/>
            <ac:spMk id="34" creationId="{00000000-0000-0000-0000-000000000000}"/>
          </ac:spMkLst>
        </pc:spChg>
        <pc:spChg chg="mod">
          <ac:chgData name="ΑΛΕΞΑΝΔΡΟΣ ΧΑΜΑΪΛΙΔΗΣ" userId="91f84d0e-3170-404c-9a35-1100e6f2232c" providerId="ADAL" clId="{6267334F-9798-4A3D-8F66-6867B6190B26}" dt="2022-05-04T07:24:23.700" v="17101" actId="6549"/>
          <ac:spMkLst>
            <pc:docMk/>
            <pc:sldMk cId="813307236" sldId="417"/>
            <ac:spMk id="37" creationId="{00000000-0000-0000-0000-000000000000}"/>
          </ac:spMkLst>
        </pc:spChg>
        <pc:spChg chg="mod">
          <ac:chgData name="ΑΛΕΞΑΝΔΡΟΣ ΧΑΜΑΪΛΙΔΗΣ" userId="91f84d0e-3170-404c-9a35-1100e6f2232c" providerId="ADAL" clId="{6267334F-9798-4A3D-8F66-6867B6190B26}" dt="2022-05-04T07:50:41.939" v="18291" actId="255"/>
          <ac:spMkLst>
            <pc:docMk/>
            <pc:sldMk cId="813307236" sldId="417"/>
            <ac:spMk id="40" creationId="{00000000-0000-0000-0000-000000000000}"/>
          </ac:spMkLst>
        </pc:spChg>
        <pc:spChg chg="mod">
          <ac:chgData name="ΑΛΕΞΑΝΔΡΟΣ ΧΑΜΑΪΛΙΔΗΣ" userId="91f84d0e-3170-404c-9a35-1100e6f2232c" providerId="ADAL" clId="{6267334F-9798-4A3D-8F66-6867B6190B26}" dt="2022-05-04T07:24:36.137" v="17126" actId="6549"/>
          <ac:spMkLst>
            <pc:docMk/>
            <pc:sldMk cId="813307236" sldId="417"/>
            <ac:spMk id="43" creationId="{00000000-0000-0000-0000-000000000000}"/>
          </ac:spMkLst>
        </pc:spChg>
        <pc:spChg chg="mod">
          <ac:chgData name="ΑΛΕΞΑΝΔΡΟΣ ΧΑΜΑΪΛΙΔΗΣ" userId="91f84d0e-3170-404c-9a35-1100e6f2232c" providerId="ADAL" clId="{6267334F-9798-4A3D-8F66-6867B6190B26}" dt="2022-05-04T08:55:40.029" v="20457" actId="255"/>
          <ac:spMkLst>
            <pc:docMk/>
            <pc:sldMk cId="813307236" sldId="417"/>
            <ac:spMk id="46" creationId="{00000000-0000-0000-0000-000000000000}"/>
          </ac:spMkLst>
        </pc:spChg>
        <pc:spChg chg="mod">
          <ac:chgData name="ΑΛΕΞΑΝΔΡΟΣ ΧΑΜΑΪΛΙΔΗΣ" userId="91f84d0e-3170-404c-9a35-1100e6f2232c" providerId="ADAL" clId="{6267334F-9798-4A3D-8F66-6867B6190B26}" dt="2022-05-04T07:24:06.732" v="17085" actId="6549"/>
          <ac:spMkLst>
            <pc:docMk/>
            <pc:sldMk cId="813307236" sldId="417"/>
            <ac:spMk id="49" creationId="{00000000-0000-0000-0000-000000000000}"/>
          </ac:spMkLst>
        </pc:spChg>
        <pc:spChg chg="mod">
          <ac:chgData name="ΑΛΕΞΑΝΔΡΟΣ ΧΑΜΑΪΛΙΔΗΣ" userId="91f84d0e-3170-404c-9a35-1100e6f2232c" providerId="ADAL" clId="{6267334F-9798-4A3D-8F66-6867B6190B26}" dt="2022-05-04T08:58:50.544" v="20690" actId="255"/>
          <ac:spMkLst>
            <pc:docMk/>
            <pc:sldMk cId="813307236" sldId="417"/>
            <ac:spMk id="52" creationId="{00000000-0000-0000-0000-000000000000}"/>
          </ac:spMkLst>
        </pc:spChg>
        <pc:spChg chg="mod">
          <ac:chgData name="ΑΛΕΞΑΝΔΡΟΣ ΧΑΜΑΪΛΙΔΗΣ" userId="91f84d0e-3170-404c-9a35-1100e6f2232c" providerId="ADAL" clId="{6267334F-9798-4A3D-8F66-6867B6190B26}" dt="2022-05-04T07:23:48.838" v="17047" actId="6549"/>
          <ac:spMkLst>
            <pc:docMk/>
            <pc:sldMk cId="813307236" sldId="417"/>
            <ac:spMk id="55" creationId="{00000000-0000-0000-0000-000000000000}"/>
          </ac:spMkLst>
        </pc:spChg>
        <pc:spChg chg="mod">
          <ac:chgData name="ΑΛΕΞΑΝΔΡΟΣ ΧΑΜΑΪΛΙΔΗΣ" userId="91f84d0e-3170-404c-9a35-1100e6f2232c" providerId="ADAL" clId="{6267334F-9798-4A3D-8F66-6867B6190B26}" dt="2022-05-04T09:03:35.507" v="21230" actId="255"/>
          <ac:spMkLst>
            <pc:docMk/>
            <pc:sldMk cId="813307236" sldId="417"/>
            <ac:spMk id="58" creationId="{00000000-0000-0000-0000-000000000000}"/>
          </ac:spMkLst>
        </pc:spChg>
        <pc:spChg chg="mod">
          <ac:chgData name="ΑΛΕΞΑΝΔΡΟΣ ΧΑΜΑΪΛΙΔΗΣ" userId="91f84d0e-3170-404c-9a35-1100e6f2232c" providerId="ADAL" clId="{6267334F-9798-4A3D-8F66-6867B6190B26}" dt="2022-05-04T07:23:28.659" v="17007" actId="6549"/>
          <ac:spMkLst>
            <pc:docMk/>
            <pc:sldMk cId="813307236" sldId="417"/>
            <ac:spMk id="61" creationId="{00000000-0000-0000-0000-000000000000}"/>
          </ac:spMkLst>
        </pc:spChg>
        <pc:spChg chg="mod">
          <ac:chgData name="ΑΛΕΞΑΝΔΡΟΣ ΧΑΜΑΪΛΙΔΗΣ" userId="91f84d0e-3170-404c-9a35-1100e6f2232c" providerId="ADAL" clId="{6267334F-9798-4A3D-8F66-6867B6190B26}" dt="2022-05-04T08:59:10.239" v="20697" actId="20577"/>
          <ac:spMkLst>
            <pc:docMk/>
            <pc:sldMk cId="813307236" sldId="417"/>
            <ac:spMk id="64" creationId="{00000000-0000-0000-0000-000000000000}"/>
          </ac:spMkLst>
        </pc:spChg>
        <pc:grpChg chg="mod">
          <ac:chgData name="ΑΛΕΞΑΝΔΡΟΣ ΧΑΜΑΪΛΙΔΗΣ" userId="91f84d0e-3170-404c-9a35-1100e6f2232c" providerId="ADAL" clId="{6267334F-9798-4A3D-8F66-6867B6190B26}" dt="2022-05-04T08:15:39.256" v="19770" actId="1076"/>
          <ac:grpSpMkLst>
            <pc:docMk/>
            <pc:sldMk cId="813307236" sldId="417"/>
            <ac:grpSpMk id="56" creationId="{00000000-0000-0000-0000-000000000000}"/>
          </ac:grpSpMkLst>
        </pc:grpChg>
      </pc:sldChg>
      <pc:sldChg chg="modSp del">
        <pc:chgData name="ΑΛΕΞΑΝΔΡΟΣ ΧΑΜΑΪΛΙΔΗΣ" userId="91f84d0e-3170-404c-9a35-1100e6f2232c" providerId="ADAL" clId="{6267334F-9798-4A3D-8F66-6867B6190B26}" dt="2022-05-04T10:27:52.699" v="21531" actId="47"/>
        <pc:sldMkLst>
          <pc:docMk/>
          <pc:sldMk cId="3274452387" sldId="418"/>
        </pc:sldMkLst>
        <pc:spChg chg="mod">
          <ac:chgData name="ΑΛΕΞΑΝΔΡΟΣ ΧΑΜΑΪΛΙΔΗΣ" userId="91f84d0e-3170-404c-9a35-1100e6f2232c" providerId="ADAL" clId="{6267334F-9798-4A3D-8F66-6867B6190B26}" dt="2022-05-03T11:01:47.163" v="14415"/>
          <ac:spMkLst>
            <pc:docMk/>
            <pc:sldMk cId="3274452387" sldId="418"/>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3274452387" sldId="418"/>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3274452387" sldId="418"/>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3274452387" sldId="418"/>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3274452387" sldId="418"/>
            <ac:spMk id="62" creationId="{00000000-0000-0000-0000-000000000000}"/>
          </ac:spMkLst>
        </pc:spChg>
      </pc:sldChg>
      <pc:sldChg chg="modSp del">
        <pc:chgData name="ΑΛΕΞΑΝΔΡΟΣ ΧΑΜΑΪΛΙΔΗΣ" userId="91f84d0e-3170-404c-9a35-1100e6f2232c" providerId="ADAL" clId="{6267334F-9798-4A3D-8F66-6867B6190B26}" dt="2022-05-04T10:30:01.404" v="21538" actId="2696"/>
        <pc:sldMkLst>
          <pc:docMk/>
          <pc:sldMk cId="1448468778" sldId="419"/>
        </pc:sldMkLst>
        <pc:spChg chg="mod">
          <ac:chgData name="ΑΛΕΞΑΝΔΡΟΣ ΧΑΜΑΪΛΙΔΗΣ" userId="91f84d0e-3170-404c-9a35-1100e6f2232c" providerId="ADAL" clId="{6267334F-9798-4A3D-8F66-6867B6190B26}" dt="2022-05-03T11:01:47.163" v="14415"/>
          <ac:spMkLst>
            <pc:docMk/>
            <pc:sldMk cId="1448468778" sldId="419"/>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1448468778" sldId="419"/>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1448468778" sldId="419"/>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1448468778" sldId="419"/>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1448468778" sldId="419"/>
            <ac:spMk id="65" creationId="{00000000-0000-0000-0000-000000000000}"/>
          </ac:spMkLst>
        </pc:spChg>
      </pc:sldChg>
      <pc:sldChg chg="modSp del">
        <pc:chgData name="ΑΛΕΞΑΝΔΡΟΣ ΧΑΜΑΪΛΙΔΗΣ" userId="91f84d0e-3170-404c-9a35-1100e6f2232c" providerId="ADAL" clId="{6267334F-9798-4A3D-8F66-6867B6190B26}" dt="2022-05-04T11:03:03.862" v="22021" actId="47"/>
        <pc:sldMkLst>
          <pc:docMk/>
          <pc:sldMk cId="2373708405" sldId="420"/>
        </pc:sldMkLst>
        <pc:spChg chg="mod">
          <ac:chgData name="ΑΛΕΞΑΝΔΡΟΣ ΧΑΜΑΪΛΙΔΗΣ" userId="91f84d0e-3170-404c-9a35-1100e6f2232c" providerId="ADAL" clId="{6267334F-9798-4A3D-8F66-6867B6190B26}" dt="2022-05-03T11:01:47.163" v="14415"/>
          <ac:spMkLst>
            <pc:docMk/>
            <pc:sldMk cId="2373708405" sldId="420"/>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2373708405" sldId="420"/>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2373708405" sldId="420"/>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2373708405" sldId="420"/>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2373708405" sldId="420"/>
            <ac:spMk id="62" creationId="{00000000-0000-0000-0000-000000000000}"/>
          </ac:spMkLst>
        </pc:spChg>
      </pc:sldChg>
      <pc:sldChg chg="modSp del">
        <pc:chgData name="ΑΛΕΞΑΝΔΡΟΣ ΧΑΜΑΪΛΙΔΗΣ" userId="91f84d0e-3170-404c-9a35-1100e6f2232c" providerId="ADAL" clId="{6267334F-9798-4A3D-8F66-6867B6190B26}" dt="2022-05-04T11:12:02.848" v="22303" actId="47"/>
        <pc:sldMkLst>
          <pc:docMk/>
          <pc:sldMk cId="491833155" sldId="421"/>
        </pc:sldMkLst>
        <pc:spChg chg="mod">
          <ac:chgData name="ΑΛΕΞΑΝΔΡΟΣ ΧΑΜΑΪΛΙΔΗΣ" userId="91f84d0e-3170-404c-9a35-1100e6f2232c" providerId="ADAL" clId="{6267334F-9798-4A3D-8F66-6867B6190B26}" dt="2022-05-03T11:01:47.163" v="14415"/>
          <ac:spMkLst>
            <pc:docMk/>
            <pc:sldMk cId="491833155" sldId="421"/>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491833155" sldId="421"/>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491833155" sldId="421"/>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491833155" sldId="421"/>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491833155" sldId="421"/>
            <ac:spMk id="64" creationId="{00000000-0000-0000-0000-000000000000}"/>
          </ac:spMkLst>
        </pc:spChg>
      </pc:sldChg>
      <pc:sldChg chg="modSp mod">
        <pc:chgData name="ΑΛΕΞΑΝΔΡΟΣ ΧΑΜΑΪΛΙΔΗΣ" userId="91f84d0e-3170-404c-9a35-1100e6f2232c" providerId="ADAL" clId="{6267334F-9798-4A3D-8F66-6867B6190B26}" dt="2022-05-03T10:01:51.201" v="11377" actId="255"/>
        <pc:sldMkLst>
          <pc:docMk/>
          <pc:sldMk cId="3786237886" sldId="422"/>
        </pc:sldMkLst>
        <pc:spChg chg="mod">
          <ac:chgData name="ΑΛΕΞΑΝΔΡΟΣ ΧΑΜΑΪΛΙΔΗΣ" userId="91f84d0e-3170-404c-9a35-1100e6f2232c" providerId="ADAL" clId="{6267334F-9798-4A3D-8F66-6867B6190B26}" dt="2022-05-03T09:42:07.969" v="9742" actId="255"/>
          <ac:spMkLst>
            <pc:docMk/>
            <pc:sldMk cId="3786237886" sldId="422"/>
            <ac:spMk id="5" creationId="{00000000-0000-0000-0000-000000000000}"/>
          </ac:spMkLst>
        </pc:spChg>
        <pc:graphicFrameChg chg="mod">
          <ac:chgData name="ΑΛΕΞΑΝΔΡΟΣ ΧΑΜΑΪΛΙΔΗΣ" userId="91f84d0e-3170-404c-9a35-1100e6f2232c" providerId="ADAL" clId="{6267334F-9798-4A3D-8F66-6867B6190B26}" dt="2022-05-03T10:01:51.201" v="11377" actId="255"/>
          <ac:graphicFrameMkLst>
            <pc:docMk/>
            <pc:sldMk cId="3786237886" sldId="42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7:21:18.085" v="16792" actId="255"/>
        <pc:sldMkLst>
          <pc:docMk/>
          <pc:sldMk cId="301073706" sldId="423"/>
        </pc:sldMkLst>
        <pc:spChg chg="mod">
          <ac:chgData name="ΑΛΕΞΑΝΔΡΟΣ ΧΑΜΑΪΛΙΔΗΣ" userId="91f84d0e-3170-404c-9a35-1100e6f2232c" providerId="ADAL" clId="{6267334F-9798-4A3D-8F66-6867B6190B26}" dt="2022-05-04T07:21:18.085" v="16792" actId="255"/>
          <ac:spMkLst>
            <pc:docMk/>
            <pc:sldMk cId="301073706" sldId="423"/>
            <ac:spMk id="4" creationId="{00000000-0000-0000-0000-000000000000}"/>
          </ac:spMkLst>
        </pc:spChg>
        <pc:spChg chg="mod">
          <ac:chgData name="ΑΛΕΞΑΝΔΡΟΣ ΧΑΜΑΪΛΙΔΗΣ" userId="91f84d0e-3170-404c-9a35-1100e6f2232c" providerId="ADAL" clId="{6267334F-9798-4A3D-8F66-6867B6190B26}" dt="2022-05-04T07:17:44.080" v="16767" actId="20577"/>
          <ac:spMkLst>
            <pc:docMk/>
            <pc:sldMk cId="301073706" sldId="423"/>
            <ac:spMk id="5" creationId="{00000000-0000-0000-0000-000000000000}"/>
          </ac:spMkLst>
        </pc:spChg>
        <pc:spChg chg="mod">
          <ac:chgData name="ΑΛΕΞΑΝΔΡΟΣ ΧΑΜΑΪΛΙΔΗΣ" userId="91f84d0e-3170-404c-9a35-1100e6f2232c" providerId="ADAL" clId="{6267334F-9798-4A3D-8F66-6867B6190B26}" dt="2022-05-04T07:10:47.769" v="16510" actId="20577"/>
          <ac:spMkLst>
            <pc:docMk/>
            <pc:sldMk cId="301073706" sldId="423"/>
            <ac:spMk id="7" creationId="{00000000-0000-0000-0000-000000000000}"/>
          </ac:spMkLst>
        </pc:spChg>
        <pc:spChg chg="mod">
          <ac:chgData name="ΑΛΕΞΑΝΔΡΟΣ ΧΑΜΑΪΛΙΔΗΣ" userId="91f84d0e-3170-404c-9a35-1100e6f2232c" providerId="ADAL" clId="{6267334F-9798-4A3D-8F66-6867B6190B26}" dt="2022-05-04T07:20:28.151" v="16789" actId="255"/>
          <ac:spMkLst>
            <pc:docMk/>
            <pc:sldMk cId="301073706" sldId="423"/>
            <ac:spMk id="10" creationId="{00000000-0000-0000-0000-000000000000}"/>
          </ac:spMkLst>
        </pc:spChg>
        <pc:spChg chg="mod">
          <ac:chgData name="ΑΛΕΞΑΝΔΡΟΣ ΧΑΜΑΪΛΙΔΗΣ" userId="91f84d0e-3170-404c-9a35-1100e6f2232c" providerId="ADAL" clId="{6267334F-9798-4A3D-8F66-6867B6190B26}" dt="2022-05-04T07:18:00.226" v="16768" actId="255"/>
          <ac:spMkLst>
            <pc:docMk/>
            <pc:sldMk cId="301073706" sldId="423"/>
            <ac:spMk id="11" creationId="{00000000-0000-0000-0000-000000000000}"/>
          </ac:spMkLst>
        </pc:spChg>
        <pc:graphicFrameChg chg="mod modGraphic">
          <ac:chgData name="ΑΛΕΞΑΝΔΡΟΣ ΧΑΜΑΪΛΙΔΗΣ" userId="91f84d0e-3170-404c-9a35-1100e6f2232c" providerId="ADAL" clId="{6267334F-9798-4A3D-8F66-6867B6190B26}" dt="2022-05-04T07:20:43.815" v="16790" actId="255"/>
          <ac:graphicFrameMkLst>
            <pc:docMk/>
            <pc:sldMk cId="301073706" sldId="423"/>
            <ac:graphicFrameMk id="18" creationId="{00000000-0000-0000-0000-000000000000}"/>
          </ac:graphicFrameMkLst>
        </pc:graphicFrameChg>
      </pc:sldChg>
      <pc:sldChg chg="modSp mod">
        <pc:chgData name="ΑΛΕΞΑΝΔΡΟΣ ΧΑΜΑΪΛΙΔΗΣ" userId="91f84d0e-3170-404c-9a35-1100e6f2232c" providerId="ADAL" clId="{6267334F-9798-4A3D-8F66-6867B6190B26}" dt="2022-05-05T09:13:24.116" v="28589" actId="313"/>
        <pc:sldMkLst>
          <pc:docMk/>
          <pc:sldMk cId="2628374717" sldId="424"/>
        </pc:sldMkLst>
        <pc:spChg chg="mod">
          <ac:chgData name="ΑΛΕΞΑΝΔΡΟΣ ΧΑΜΑΪΛΙΔΗΣ" userId="91f84d0e-3170-404c-9a35-1100e6f2232c" providerId="ADAL" clId="{6267334F-9798-4A3D-8F66-6867B6190B26}" dt="2022-05-05T08:32:43.326" v="28534" actId="255"/>
          <ac:spMkLst>
            <pc:docMk/>
            <pc:sldMk cId="2628374717" sldId="424"/>
            <ac:spMk id="6" creationId="{00000000-0000-0000-0000-000000000000}"/>
          </ac:spMkLst>
        </pc:spChg>
        <pc:graphicFrameChg chg="mod">
          <ac:chgData name="ΑΛΕΞΑΝΔΡΟΣ ΧΑΜΑΪΛΙΔΗΣ" userId="91f84d0e-3170-404c-9a35-1100e6f2232c" providerId="ADAL" clId="{6267334F-9798-4A3D-8F66-6867B6190B26}" dt="2022-05-05T09:09:04.681" v="28584" actId="20577"/>
          <ac:graphicFrameMkLst>
            <pc:docMk/>
            <pc:sldMk cId="2628374717" sldId="424"/>
            <ac:graphicFrameMk id="10" creationId="{00000000-0000-0000-0000-000000000000}"/>
          </ac:graphicFrameMkLst>
        </pc:graphicFrameChg>
        <pc:graphicFrameChg chg="mod">
          <ac:chgData name="ΑΛΕΞΑΝΔΡΟΣ ΧΑΜΑΪΛΙΔΗΣ" userId="91f84d0e-3170-404c-9a35-1100e6f2232c" providerId="ADAL" clId="{6267334F-9798-4A3D-8F66-6867B6190B26}" dt="2022-05-05T09:13:24.116" v="28589" actId="313"/>
          <ac:graphicFrameMkLst>
            <pc:docMk/>
            <pc:sldMk cId="2628374717" sldId="424"/>
            <ac:graphicFrameMk id="11" creationId="{00000000-0000-0000-0000-000000000000}"/>
          </ac:graphicFrameMkLst>
        </pc:graphicFrameChg>
      </pc:sldChg>
      <pc:sldChg chg="new del">
        <pc:chgData name="ΑΛΕΞΑΝΔΡΟΣ ΧΑΜΑΪΛΙΔΗΣ" userId="91f84d0e-3170-404c-9a35-1100e6f2232c" providerId="ADAL" clId="{6267334F-9798-4A3D-8F66-6867B6190B26}" dt="2022-05-04T10:14:48.613" v="21525" actId="2696"/>
        <pc:sldMkLst>
          <pc:docMk/>
          <pc:sldMk cId="2938392328" sldId="425"/>
        </pc:sldMkLst>
      </pc:sldChg>
      <pc:sldChg chg="modSp add mod">
        <pc:chgData name="ΑΛΕΞΑΝΔΡΟΣ ΧΑΜΑΪΛΙΔΗΣ" userId="91f84d0e-3170-404c-9a35-1100e6f2232c" providerId="ADAL" clId="{6267334F-9798-4A3D-8F66-6867B6190B26}" dt="2022-05-04T10:35:10.027" v="21549" actId="207"/>
        <pc:sldMkLst>
          <pc:docMk/>
          <pc:sldMk cId="2681356338" sldId="426"/>
        </pc:sldMkLst>
        <pc:spChg chg="mod">
          <ac:chgData name="ΑΛΕΞΑΝΔΡΟΣ ΧΑΜΑΪΛΙΔΗΣ" userId="91f84d0e-3170-404c-9a35-1100e6f2232c" providerId="ADAL" clId="{6267334F-9798-4A3D-8F66-6867B6190B26}" dt="2022-05-04T10:33:46.756" v="21543" actId="207"/>
          <ac:spMkLst>
            <pc:docMk/>
            <pc:sldMk cId="2681356338" sldId="426"/>
            <ac:spMk id="33" creationId="{00000000-0000-0000-0000-000000000000}"/>
          </ac:spMkLst>
        </pc:spChg>
        <pc:spChg chg="mod">
          <ac:chgData name="ΑΛΕΞΑΝΔΡΟΣ ΧΑΜΑΪΛΙΔΗΣ" userId="91f84d0e-3170-404c-9a35-1100e6f2232c" providerId="ADAL" clId="{6267334F-9798-4A3D-8F66-6867B6190B26}" dt="2022-05-04T10:33:46.756" v="21543" actId="207"/>
          <ac:spMkLst>
            <pc:docMk/>
            <pc:sldMk cId="2681356338" sldId="426"/>
            <ac:spMk id="34" creationId="{00000000-0000-0000-0000-000000000000}"/>
          </ac:spMkLst>
        </pc:spChg>
        <pc:spChg chg="mod">
          <ac:chgData name="ΑΛΕΞΑΝΔΡΟΣ ΧΑΜΑΪΛΙΔΗΣ" userId="91f84d0e-3170-404c-9a35-1100e6f2232c" providerId="ADAL" clId="{6267334F-9798-4A3D-8F66-6867B6190B26}" dt="2022-05-04T10:15:13.996" v="21526" actId="207"/>
          <ac:spMkLst>
            <pc:docMk/>
            <pc:sldMk cId="2681356338" sldId="426"/>
            <ac:spMk id="36" creationId="{00000000-0000-0000-0000-000000000000}"/>
          </ac:spMkLst>
        </pc:spChg>
        <pc:spChg chg="mod">
          <ac:chgData name="ΑΛΕΞΑΝΔΡΟΣ ΧΑΜΑΪΛΙΔΗΣ" userId="91f84d0e-3170-404c-9a35-1100e6f2232c" providerId="ADAL" clId="{6267334F-9798-4A3D-8F66-6867B6190B26}" dt="2022-05-04T10:30:57.171" v="21539" actId="113"/>
          <ac:spMkLst>
            <pc:docMk/>
            <pc:sldMk cId="2681356338" sldId="426"/>
            <ac:spMk id="37"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39"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40" creationId="{00000000-0000-0000-0000-000000000000}"/>
          </ac:spMkLst>
        </pc:spChg>
        <pc:spChg chg="mod">
          <ac:chgData name="ΑΛΕΞΑΝΔΡΟΣ ΧΑΜΑΪΛΙΔΗΣ" userId="91f84d0e-3170-404c-9a35-1100e6f2232c" providerId="ADAL" clId="{6267334F-9798-4A3D-8F66-6867B6190B26}" dt="2022-05-04T10:15:49.425" v="21529" actId="207"/>
          <ac:spMkLst>
            <pc:docMk/>
            <pc:sldMk cId="2681356338" sldId="426"/>
            <ac:spMk id="42" creationId="{00000000-0000-0000-0000-000000000000}"/>
          </ac:spMkLst>
        </pc:spChg>
        <pc:spChg chg="mod">
          <ac:chgData name="ΑΛΕΞΑΝΔΡΟΣ ΧΑΜΑΪΛΙΔΗΣ" userId="91f84d0e-3170-404c-9a35-1100e6f2232c" providerId="ADAL" clId="{6267334F-9798-4A3D-8F66-6867B6190B26}" dt="2022-05-04T10:27:46.321" v="21530" actId="113"/>
          <ac:spMkLst>
            <pc:docMk/>
            <pc:sldMk cId="2681356338" sldId="426"/>
            <ac:spMk id="43" creationId="{00000000-0000-0000-0000-000000000000}"/>
          </ac:spMkLst>
        </pc:spChg>
        <pc:grpChg chg="mod">
          <ac:chgData name="ΑΛΕΞΑΝΔΡΟΣ ΧΑΜΑΪΛΙΔΗΣ" userId="91f84d0e-3170-404c-9a35-1100e6f2232c" providerId="ADAL" clId="{6267334F-9798-4A3D-8F66-6867B6190B26}" dt="2022-05-04T10:33:46.756" v="21543" actId="207"/>
          <ac:grpSpMkLst>
            <pc:docMk/>
            <pc:sldMk cId="2681356338" sldId="426"/>
            <ac:grpSpMk id="32" creationId="{00000000-0000-0000-0000-000000000000}"/>
          </ac:grpSpMkLst>
        </pc:grpChg>
        <pc:grpChg chg="mod">
          <ac:chgData name="ΑΛΕΞΑΝΔΡΟΣ ΧΑΜΑΪΛΙΔΗΣ" userId="91f84d0e-3170-404c-9a35-1100e6f2232c" providerId="ADAL" clId="{6267334F-9798-4A3D-8F66-6867B6190B26}" dt="2022-05-04T10:15:13.996" v="21526" actId="207"/>
          <ac:grpSpMkLst>
            <pc:docMk/>
            <pc:sldMk cId="2681356338" sldId="426"/>
            <ac:grpSpMk id="35" creationId="{00000000-0000-0000-0000-000000000000}"/>
          </ac:grpSpMkLst>
        </pc:grpChg>
        <pc:grpChg chg="mod">
          <ac:chgData name="ΑΛΕΞΑΝΔΡΟΣ ΧΑΜΑΪΛΙΔΗΣ" userId="91f84d0e-3170-404c-9a35-1100e6f2232c" providerId="ADAL" clId="{6267334F-9798-4A3D-8F66-6867B6190B26}" dt="2022-05-04T10:35:10.027" v="21549" actId="207"/>
          <ac:grpSpMkLst>
            <pc:docMk/>
            <pc:sldMk cId="2681356338" sldId="426"/>
            <ac:grpSpMk id="38" creationId="{00000000-0000-0000-0000-000000000000}"/>
          </ac:grpSpMkLst>
        </pc:grpChg>
        <pc:grpChg chg="mod">
          <ac:chgData name="ΑΛΕΞΑΝΔΡΟΣ ΧΑΜΑΪΛΙΔΗΣ" userId="91f84d0e-3170-404c-9a35-1100e6f2232c" providerId="ADAL" clId="{6267334F-9798-4A3D-8F66-6867B6190B26}" dt="2022-05-04T10:15:49.425" v="21529" actId="207"/>
          <ac:grpSpMkLst>
            <pc:docMk/>
            <pc:sldMk cId="2681356338" sldId="426"/>
            <ac:grpSpMk id="41" creationId="{00000000-0000-0000-0000-000000000000}"/>
          </ac:grpSpMkLst>
        </pc:grpChg>
      </pc:sldChg>
      <pc:sldChg chg="add del">
        <pc:chgData name="ΑΛΕΞΑΝΔΡΟΣ ΧΑΜΑΪΛΙΔΗΣ" userId="91f84d0e-3170-404c-9a35-1100e6f2232c" providerId="ADAL" clId="{6267334F-9798-4A3D-8F66-6867B6190B26}" dt="2022-05-04T10:42:52.864" v="21560"/>
        <pc:sldMkLst>
          <pc:docMk/>
          <pc:sldMk cId="168105210" sldId="427"/>
        </pc:sldMkLst>
      </pc:sldChg>
      <pc:sldChg chg="modSp add del mod">
        <pc:chgData name="ΑΛΕΞΑΝΔΡΟΣ ΧΑΜΑΪΛΙΔΗΣ" userId="91f84d0e-3170-404c-9a35-1100e6f2232c" providerId="ADAL" clId="{6267334F-9798-4A3D-8F66-6867B6190B26}" dt="2022-05-04T10:39:26.356" v="21552" actId="2696"/>
        <pc:sldMkLst>
          <pc:docMk/>
          <pc:sldMk cId="2993880510" sldId="427"/>
        </pc:sldMkLst>
        <pc:spChg chg="mod">
          <ac:chgData name="ΑΛΕΞΑΝΔΡΟΣ ΧΑΜΑΪΛΙΔΗΣ" userId="91f84d0e-3170-404c-9a35-1100e6f2232c" providerId="ADAL" clId="{6267334F-9798-4A3D-8F66-6867B6190B26}" dt="2022-05-04T10:29:42.989" v="21537" actId="113"/>
          <ac:spMkLst>
            <pc:docMk/>
            <pc:sldMk cId="2993880510" sldId="427"/>
            <ac:spMk id="37" creationId="{00000000-0000-0000-0000-000000000000}"/>
          </ac:spMkLst>
        </pc:spChg>
        <pc:spChg chg="mod">
          <ac:chgData name="ΑΛΕΞΑΝΔΡΟΣ ΧΑΜΑΪΛΙΔΗΣ" userId="91f84d0e-3170-404c-9a35-1100e6f2232c" providerId="ADAL" clId="{6267334F-9798-4A3D-8F66-6867B6190B26}" dt="2022-05-04T10:28:52.432" v="21533" actId="207"/>
          <ac:spMkLst>
            <pc:docMk/>
            <pc:sldMk cId="2993880510" sldId="427"/>
            <ac:spMk id="42" creationId="{00000000-0000-0000-0000-000000000000}"/>
          </ac:spMkLst>
        </pc:spChg>
        <pc:spChg chg="mod">
          <ac:chgData name="ΑΛΕΞΑΝΔΡΟΣ ΧΑΜΑΪΛΙΔΗΣ" userId="91f84d0e-3170-404c-9a35-1100e6f2232c" providerId="ADAL" clId="{6267334F-9798-4A3D-8F66-6867B6190B26}" dt="2022-05-04T10:29:00.645" v="21534" actId="113"/>
          <ac:spMkLst>
            <pc:docMk/>
            <pc:sldMk cId="2993880510" sldId="427"/>
            <ac:spMk id="43"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8"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9" creationId="{00000000-0000-0000-0000-000000000000}"/>
          </ac:spMkLst>
        </pc:spChg>
        <pc:grpChg chg="mod">
          <ac:chgData name="ΑΛΕΞΑΝΔΡΟΣ ΧΑΜΑΪΛΙΔΗΣ" userId="91f84d0e-3170-404c-9a35-1100e6f2232c" providerId="ADAL" clId="{6267334F-9798-4A3D-8F66-6867B6190B26}" dt="2022-05-04T10:36:39.006" v="21550" actId="1076"/>
          <ac:grpSpMkLst>
            <pc:docMk/>
            <pc:sldMk cId="2993880510" sldId="427"/>
            <ac:grpSpMk id="38" creationId="{00000000-0000-0000-0000-000000000000}"/>
          </ac:grpSpMkLst>
        </pc:grpChg>
        <pc:grpChg chg="mod">
          <ac:chgData name="ΑΛΕΞΑΝΔΡΟΣ ΧΑΜΑΪΛΙΔΗΣ" userId="91f84d0e-3170-404c-9a35-1100e6f2232c" providerId="ADAL" clId="{6267334F-9798-4A3D-8F66-6867B6190B26}" dt="2022-05-04T10:28:52.432" v="21533" actId="207"/>
          <ac:grpSpMkLst>
            <pc:docMk/>
            <pc:sldMk cId="2993880510" sldId="427"/>
            <ac:grpSpMk id="41" creationId="{00000000-0000-0000-0000-000000000000}"/>
          </ac:grpSpMkLst>
        </pc:grpChg>
        <pc:grpChg chg="mod">
          <ac:chgData name="ΑΛΕΞΑΝΔΡΟΣ ΧΑΜΑΪΛΙΔΗΣ" userId="91f84d0e-3170-404c-9a35-1100e6f2232c" providerId="ADAL" clId="{6267334F-9798-4A3D-8F66-6867B6190B26}" dt="2022-05-04T10:29:16.489" v="21536" actId="207"/>
          <ac:grpSpMkLst>
            <pc:docMk/>
            <pc:sldMk cId="2993880510" sldId="427"/>
            <ac:grpSpMk id="47" creationId="{00000000-0000-0000-0000-000000000000}"/>
          </ac:grpSpMkLst>
        </pc:grpChg>
      </pc:sldChg>
      <pc:sldChg chg="modSp add del mod">
        <pc:chgData name="ΑΛΕΞΑΝΔΡΟΣ ΧΑΜΑΪΛΙΔΗΣ" userId="91f84d0e-3170-404c-9a35-1100e6f2232c" providerId="ADAL" clId="{6267334F-9798-4A3D-8F66-6867B6190B26}" dt="2022-05-04T10:45:10.930" v="21565" actId="47"/>
        <pc:sldMkLst>
          <pc:docMk/>
          <pc:sldMk cId="77217012" sldId="428"/>
        </pc:sldMkLst>
        <pc:spChg chg="mod">
          <ac:chgData name="ΑΛΕΞΑΝΔΡΟΣ ΧΑΜΑΪΛΙΔΗΣ" userId="91f84d0e-3170-404c-9a35-1100e6f2232c" providerId="ADAL" clId="{6267334F-9798-4A3D-8F66-6867B6190B26}" dt="2022-05-04T10:41:36.503" v="21558" actId="207"/>
          <ac:spMkLst>
            <pc:docMk/>
            <pc:sldMk cId="77217012" sldId="428"/>
            <ac:spMk id="36" creationId="{00000000-0000-0000-0000-000000000000}"/>
          </ac:spMkLst>
        </pc:spChg>
        <pc:spChg chg="mod">
          <ac:chgData name="ΑΛΕΞΑΝΔΡΟΣ ΧΑΜΑΪΛΙΔΗΣ" userId="91f84d0e-3170-404c-9a35-1100e6f2232c" providerId="ADAL" clId="{6267334F-9798-4A3D-8F66-6867B6190B26}" dt="2022-05-04T10:41:36.503" v="21558" actId="207"/>
          <ac:spMkLst>
            <pc:docMk/>
            <pc:sldMk cId="77217012" sldId="428"/>
            <ac:spMk id="37"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39"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40" creationId="{00000000-0000-0000-0000-000000000000}"/>
          </ac:spMkLst>
        </pc:spChg>
        <pc:spChg chg="mod">
          <ac:chgData name="ΑΛΕΞΑΝΔΡΟΣ ΧΑΜΑΪΛΙΔΗΣ" userId="91f84d0e-3170-404c-9a35-1100e6f2232c" providerId="ADAL" clId="{6267334F-9798-4A3D-8F66-6867B6190B26}" dt="2022-05-04T10:39:47.684" v="21554" actId="207"/>
          <ac:spMkLst>
            <pc:docMk/>
            <pc:sldMk cId="77217012" sldId="428"/>
            <ac:spMk id="42" creationId="{00000000-0000-0000-0000-000000000000}"/>
          </ac:spMkLst>
        </pc:spChg>
        <pc:spChg chg="mod">
          <ac:chgData name="ΑΛΕΞΑΝΔΡΟΣ ΧΑΜΑΪΛΙΔΗΣ" userId="91f84d0e-3170-404c-9a35-1100e6f2232c" providerId="ADAL" clId="{6267334F-9798-4A3D-8F66-6867B6190B26}" dt="2022-05-04T10:39:59.005" v="21555" actId="113"/>
          <ac:spMkLst>
            <pc:docMk/>
            <pc:sldMk cId="77217012" sldId="428"/>
            <ac:spMk id="43" creationId="{00000000-0000-0000-0000-000000000000}"/>
          </ac:spMkLst>
        </pc:spChg>
        <pc:spChg chg="mod">
          <ac:chgData name="ΑΛΕΞΑΝΔΡΟΣ ΧΑΜΑΪΛΙΔΗΣ" userId="91f84d0e-3170-404c-9a35-1100e6f2232c" providerId="ADAL" clId="{6267334F-9798-4A3D-8F66-6867B6190B26}" dt="2022-05-04T10:39:39.528" v="21553" actId="207"/>
          <ac:spMkLst>
            <pc:docMk/>
            <pc:sldMk cId="77217012" sldId="428"/>
            <ac:spMk id="48" creationId="{00000000-0000-0000-0000-000000000000}"/>
          </ac:spMkLst>
        </pc:spChg>
        <pc:spChg chg="mod">
          <ac:chgData name="ΑΛΕΞΑΝΔΡΟΣ ΧΑΜΑΪΛΙΔΗΣ" userId="91f84d0e-3170-404c-9a35-1100e6f2232c" providerId="ADAL" clId="{6267334F-9798-4A3D-8F66-6867B6190B26}" dt="2022-05-04T10:41:13.526" v="21557" actId="113"/>
          <ac:spMkLst>
            <pc:docMk/>
            <pc:sldMk cId="77217012" sldId="428"/>
            <ac:spMk id="49" creationId="{00000000-0000-0000-0000-000000000000}"/>
          </ac:spMkLst>
        </pc:spChg>
        <pc:grpChg chg="mod">
          <ac:chgData name="ΑΛΕΞΑΝΔΡΟΣ ΧΑΜΑΪΛΙΔΗΣ" userId="91f84d0e-3170-404c-9a35-1100e6f2232c" providerId="ADAL" clId="{6267334F-9798-4A3D-8F66-6867B6190B26}" dt="2022-05-04T10:41:36.503" v="21558" actId="207"/>
          <ac:grpSpMkLst>
            <pc:docMk/>
            <pc:sldMk cId="77217012" sldId="428"/>
            <ac:grpSpMk id="35" creationId="{00000000-0000-0000-0000-000000000000}"/>
          </ac:grpSpMkLst>
        </pc:grpChg>
        <pc:grpChg chg="mod">
          <ac:chgData name="ΑΛΕΞΑΝΔΡΟΣ ΧΑΜΑΪΛΙΔΗΣ" userId="91f84d0e-3170-404c-9a35-1100e6f2232c" providerId="ADAL" clId="{6267334F-9798-4A3D-8F66-6867B6190B26}" dt="2022-05-04T10:43:36.280" v="21561" actId="207"/>
          <ac:grpSpMkLst>
            <pc:docMk/>
            <pc:sldMk cId="77217012" sldId="428"/>
            <ac:grpSpMk id="38" creationId="{00000000-0000-0000-0000-000000000000}"/>
          </ac:grpSpMkLst>
        </pc:grpChg>
        <pc:grpChg chg="mod">
          <ac:chgData name="ΑΛΕΞΑΝΔΡΟΣ ΧΑΜΑΪΛΙΔΗΣ" userId="91f84d0e-3170-404c-9a35-1100e6f2232c" providerId="ADAL" clId="{6267334F-9798-4A3D-8F66-6867B6190B26}" dt="2022-05-04T10:39:47.684" v="21554" actId="207"/>
          <ac:grpSpMkLst>
            <pc:docMk/>
            <pc:sldMk cId="77217012" sldId="428"/>
            <ac:grpSpMk id="41" creationId="{00000000-0000-0000-0000-000000000000}"/>
          </ac:grpSpMkLst>
        </pc:grpChg>
        <pc:grpChg chg="mod">
          <ac:chgData name="ΑΛΕΞΑΝΔΡΟΣ ΧΑΜΑΪΛΙΔΗΣ" userId="91f84d0e-3170-404c-9a35-1100e6f2232c" providerId="ADAL" clId="{6267334F-9798-4A3D-8F66-6867B6190B26}" dt="2022-05-04T10:39:39.528" v="21553" actId="207"/>
          <ac:grpSpMkLst>
            <pc:docMk/>
            <pc:sldMk cId="77217012" sldId="428"/>
            <ac:grpSpMk id="47" creationId="{00000000-0000-0000-0000-000000000000}"/>
          </ac:grpSpMkLst>
        </pc:grpChg>
      </pc:sldChg>
      <pc:sldChg chg="new del">
        <pc:chgData name="ΑΛΕΞΑΝΔΡΟΣ ΧΑΜΑΪΛΙΔΗΣ" userId="91f84d0e-3170-404c-9a35-1100e6f2232c" providerId="ADAL" clId="{6267334F-9798-4A3D-8F66-6867B6190B26}" dt="2022-05-04T10:44:55.748" v="21564" actId="47"/>
        <pc:sldMkLst>
          <pc:docMk/>
          <pc:sldMk cId="3353651385" sldId="429"/>
        </pc:sldMkLst>
      </pc:sldChg>
      <pc:sldChg chg="modSp add mod">
        <pc:chgData name="ΑΛΕΞΑΝΔΡΟΣ ΧΑΜΑΪΛΙΔΗΣ" userId="91f84d0e-3170-404c-9a35-1100e6f2232c" providerId="ADAL" clId="{6267334F-9798-4A3D-8F66-6867B6190B26}" dt="2022-05-04T10:50:21.121" v="21632" actId="207"/>
        <pc:sldMkLst>
          <pc:docMk/>
          <pc:sldMk cId="3786997363" sldId="430"/>
        </pc:sldMkLst>
        <pc:spChg chg="mod">
          <ac:chgData name="ΑΛΕΞΑΝΔΡΟΣ ΧΑΜΑΪΛΙΔΗΣ" userId="91f84d0e-3170-404c-9a35-1100e6f2232c" providerId="ADAL" clId="{6267334F-9798-4A3D-8F66-6867B6190B26}" dt="2022-05-04T10:45:31.014" v="21566" actId="207"/>
          <ac:spMkLst>
            <pc:docMk/>
            <pc:sldMk cId="3786997363" sldId="430"/>
            <ac:spMk id="36" creationId="{00000000-0000-0000-0000-000000000000}"/>
          </ac:spMkLst>
        </pc:spChg>
        <pc:spChg chg="mod">
          <ac:chgData name="ΑΛΕΞΑΝΔΡΟΣ ΧΑΜΑΪΛΙΔΗΣ" userId="91f84d0e-3170-404c-9a35-1100e6f2232c" providerId="ADAL" clId="{6267334F-9798-4A3D-8F66-6867B6190B26}" dt="2022-05-04T10:45:31.014" v="21566" actId="207"/>
          <ac:spMkLst>
            <pc:docMk/>
            <pc:sldMk cId="3786997363" sldId="430"/>
            <ac:spMk id="37" creationId="{00000000-0000-0000-0000-000000000000}"/>
          </ac:spMkLst>
        </pc:spChg>
        <pc:spChg chg="mod">
          <ac:chgData name="ΑΛΕΞΑΝΔΡΟΣ ΧΑΜΑΪΛΙΔΗΣ" userId="91f84d0e-3170-404c-9a35-1100e6f2232c" providerId="ADAL" clId="{6267334F-9798-4A3D-8F66-6867B6190B26}" dt="2022-05-04T10:46:18.795" v="21569" actId="207"/>
          <ac:spMkLst>
            <pc:docMk/>
            <pc:sldMk cId="3786997363" sldId="430"/>
            <ac:spMk id="40" creationId="{00000000-0000-0000-0000-000000000000}"/>
          </ac:spMkLst>
        </pc:spChg>
        <pc:spChg chg="mod">
          <ac:chgData name="ΑΛΕΞΑΝΔΡΟΣ ΧΑΜΑΪΛΙΔΗΣ" userId="91f84d0e-3170-404c-9a35-1100e6f2232c" providerId="ADAL" clId="{6267334F-9798-4A3D-8F66-6867B6190B26}" dt="2022-05-04T10:45:46.356" v="21567" actId="207"/>
          <ac:spMkLst>
            <pc:docMk/>
            <pc:sldMk cId="3786997363" sldId="430"/>
            <ac:spMk id="42" creationId="{00000000-0000-0000-0000-000000000000}"/>
          </ac:spMkLst>
        </pc:spChg>
        <pc:spChg chg="mod">
          <ac:chgData name="ΑΛΕΞΑΝΔΡΟΣ ΧΑΜΑΪΛΙΔΗΣ" userId="91f84d0e-3170-404c-9a35-1100e6f2232c" providerId="ADAL" clId="{6267334F-9798-4A3D-8F66-6867B6190B26}" dt="2022-05-04T10:50:06.701" v="21631" actId="207"/>
          <ac:spMkLst>
            <pc:docMk/>
            <pc:sldMk cId="3786997363" sldId="430"/>
            <ac:spMk id="43"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5"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6"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8"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9" creationId="{00000000-0000-0000-0000-000000000000}"/>
          </ac:spMkLst>
        </pc:spChg>
        <pc:grpChg chg="mod">
          <ac:chgData name="ΑΛΕΞΑΝΔΡΟΣ ΧΑΜΑΪΛΙΔΗΣ" userId="91f84d0e-3170-404c-9a35-1100e6f2232c" providerId="ADAL" clId="{6267334F-9798-4A3D-8F66-6867B6190B26}" dt="2022-05-04T10:45:31.014" v="21566" actId="207"/>
          <ac:grpSpMkLst>
            <pc:docMk/>
            <pc:sldMk cId="3786997363" sldId="430"/>
            <ac:grpSpMk id="35" creationId="{00000000-0000-0000-0000-000000000000}"/>
          </ac:grpSpMkLst>
        </pc:grpChg>
        <pc:grpChg chg="mod">
          <ac:chgData name="ΑΛΕΞΑΝΔΡΟΣ ΧΑΜΑΪΛΙΔΗΣ" userId="91f84d0e-3170-404c-9a35-1100e6f2232c" providerId="ADAL" clId="{6267334F-9798-4A3D-8F66-6867B6190B26}" dt="2022-05-04T10:45:46.356" v="21567" actId="207"/>
          <ac:grpSpMkLst>
            <pc:docMk/>
            <pc:sldMk cId="3786997363" sldId="430"/>
            <ac:grpSpMk id="41" creationId="{00000000-0000-0000-0000-000000000000}"/>
          </ac:grpSpMkLst>
        </pc:grpChg>
        <pc:grpChg chg="mod">
          <ac:chgData name="ΑΛΕΞΑΝΔΡΟΣ ΧΑΜΑΪΛΙΔΗΣ" userId="91f84d0e-3170-404c-9a35-1100e6f2232c" providerId="ADAL" clId="{6267334F-9798-4A3D-8F66-6867B6190B26}" dt="2022-05-04T10:50:21.121" v="21632" actId="207"/>
          <ac:grpSpMkLst>
            <pc:docMk/>
            <pc:sldMk cId="3786997363" sldId="430"/>
            <ac:grpSpMk id="44" creationId="{00000000-0000-0000-0000-000000000000}"/>
          </ac:grpSpMkLst>
        </pc:grpChg>
        <pc:grpChg chg="mod">
          <ac:chgData name="ΑΛΕΞΑΝΔΡΟΣ ΧΑΜΑΪΛΙΔΗΣ" userId="91f84d0e-3170-404c-9a35-1100e6f2232c" providerId="ADAL" clId="{6267334F-9798-4A3D-8F66-6867B6190B26}" dt="2022-05-04T10:46:53.194" v="21572" actId="207"/>
          <ac:grpSpMkLst>
            <pc:docMk/>
            <pc:sldMk cId="3786997363" sldId="430"/>
            <ac:grpSpMk id="47" creationId="{00000000-0000-0000-0000-000000000000}"/>
          </ac:grpSpMkLst>
        </pc:grpChg>
      </pc:sldChg>
      <pc:sldChg chg="modSp add mod">
        <pc:chgData name="ΑΛΕΞΑΝΔΡΟΣ ΧΑΜΑΪΛΙΔΗΣ" userId="91f84d0e-3170-404c-9a35-1100e6f2232c" providerId="ADAL" clId="{6267334F-9798-4A3D-8F66-6867B6190B26}" dt="2022-05-04T11:04:16.513" v="22030" actId="207"/>
        <pc:sldMkLst>
          <pc:docMk/>
          <pc:sldMk cId="1848778040" sldId="431"/>
        </pc:sldMkLst>
        <pc:spChg chg="mod">
          <ac:chgData name="ΑΛΕΞΑΝΔΡΟΣ ΧΑΜΑΪΛΙΔΗΣ" userId="91f84d0e-3170-404c-9a35-1100e6f2232c" providerId="ADAL" clId="{6267334F-9798-4A3D-8F66-6867B6190B26}" dt="2022-05-04T11:04:16.513" v="22030" actId="207"/>
          <ac:spMkLst>
            <pc:docMk/>
            <pc:sldMk cId="1848778040" sldId="431"/>
            <ac:spMk id="46"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8"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9" creationId="{00000000-0000-0000-0000-000000000000}"/>
          </ac:spMkLst>
        </pc:spChg>
        <pc:spChg chg="mod">
          <ac:chgData name="ΑΛΕΞΑΝΔΡΟΣ ΧΑΜΑΪΛΙΔΗΣ" userId="91f84d0e-3170-404c-9a35-1100e6f2232c" providerId="ADAL" clId="{6267334F-9798-4A3D-8F66-6867B6190B26}" dt="2022-05-04T11:03:31.932" v="22025" actId="207"/>
          <ac:spMkLst>
            <pc:docMk/>
            <pc:sldMk cId="1848778040" sldId="431"/>
            <ac:spMk id="52" creationId="{00000000-0000-0000-0000-000000000000}"/>
          </ac:spMkLst>
        </pc:spChg>
        <pc:spChg chg="mod">
          <ac:chgData name="ΑΛΕΞΑΝΔΡΟΣ ΧΑΜΑΪΛΙΔΗΣ" userId="91f84d0e-3170-404c-9a35-1100e6f2232c" providerId="ADAL" clId="{6267334F-9798-4A3D-8F66-6867B6190B26}" dt="2022-05-04T11:03:20.711" v="22022" actId="207"/>
          <ac:spMkLst>
            <pc:docMk/>
            <pc:sldMk cId="1848778040" sldId="431"/>
            <ac:spMk id="54" creationId="{00000000-0000-0000-0000-000000000000}"/>
          </ac:spMkLst>
        </pc:spChg>
        <pc:spChg chg="mod">
          <ac:chgData name="ΑΛΕΞΑΝΔΡΟΣ ΧΑΜΑΪΛΙΔΗΣ" userId="91f84d0e-3170-404c-9a35-1100e6f2232c" providerId="ADAL" clId="{6267334F-9798-4A3D-8F66-6867B6190B26}" dt="2022-05-04T11:03:42.748" v="22026" actId="113"/>
          <ac:spMkLst>
            <pc:docMk/>
            <pc:sldMk cId="1848778040" sldId="431"/>
            <ac:spMk id="55" creationId="{00000000-0000-0000-0000-000000000000}"/>
          </ac:spMkLst>
        </pc:spChg>
        <pc:grpChg chg="mod">
          <ac:chgData name="ΑΛΕΞΑΝΔΡΟΣ ΧΑΜΑΪΛΙΔΗΣ" userId="91f84d0e-3170-404c-9a35-1100e6f2232c" providerId="ADAL" clId="{6267334F-9798-4A3D-8F66-6867B6190B26}" dt="2022-05-04T11:04:00.030" v="22028" actId="207"/>
          <ac:grpSpMkLst>
            <pc:docMk/>
            <pc:sldMk cId="1848778040" sldId="431"/>
            <ac:grpSpMk id="47" creationId="{00000000-0000-0000-0000-000000000000}"/>
          </ac:grpSpMkLst>
        </pc:grpChg>
        <pc:grpChg chg="mod">
          <ac:chgData name="ΑΛΕΞΑΝΔΡΟΣ ΧΑΜΑΪΛΙΔΗΣ" userId="91f84d0e-3170-404c-9a35-1100e6f2232c" providerId="ADAL" clId="{6267334F-9798-4A3D-8F66-6867B6190B26}" dt="2022-05-04T11:03:20.711" v="22022" actId="207"/>
          <ac:grpSpMkLst>
            <pc:docMk/>
            <pc:sldMk cId="1848778040" sldId="431"/>
            <ac:grpSpMk id="53" creationId="{00000000-0000-0000-0000-000000000000}"/>
          </ac:grpSpMkLst>
        </pc:grpChg>
      </pc:sldChg>
      <pc:sldChg chg="modSp add mod">
        <pc:chgData name="ΑΛΕΞΑΝΔΡΟΣ ΧΑΜΑΪΛΙΔΗΣ" userId="91f84d0e-3170-404c-9a35-1100e6f2232c" providerId="ADAL" clId="{6267334F-9798-4A3D-8F66-6867B6190B26}" dt="2022-05-04T11:13:35.625" v="22312" actId="1076"/>
        <pc:sldMkLst>
          <pc:docMk/>
          <pc:sldMk cId="3077859171" sldId="432"/>
        </pc:sldMkLst>
        <pc:spChg chg="mod">
          <ac:chgData name="ΑΛΕΞΑΝΔΡΟΣ ΧΑΜΑΪΛΙΔΗΣ" userId="91f84d0e-3170-404c-9a35-1100e6f2232c" providerId="ADAL" clId="{6267334F-9798-4A3D-8F66-6867B6190B26}" dt="2022-05-04T11:12:23.401" v="22305" actId="207"/>
          <ac:spMkLst>
            <pc:docMk/>
            <pc:sldMk cId="3077859171" sldId="432"/>
            <ac:spMk id="52" creationId="{00000000-0000-0000-0000-000000000000}"/>
          </ac:spMkLst>
        </pc:spChg>
        <pc:spChg chg="mod">
          <ac:chgData name="ΑΛΕΞΑΝΔΡΟΣ ΧΑΜΑΪΛΙΔΗΣ" userId="91f84d0e-3170-404c-9a35-1100e6f2232c" providerId="ADAL" clId="{6267334F-9798-4A3D-8F66-6867B6190B26}" dt="2022-05-04T11:12:16.760" v="22304" actId="207"/>
          <ac:spMkLst>
            <pc:docMk/>
            <pc:sldMk cId="3077859171" sldId="432"/>
            <ac:spMk id="54" creationId="{00000000-0000-0000-0000-000000000000}"/>
          </ac:spMkLst>
        </pc:spChg>
        <pc:spChg chg="mod">
          <ac:chgData name="ΑΛΕΞΑΝΔΡΟΣ ΧΑΜΑΪΛΙΔΗΣ" userId="91f84d0e-3170-404c-9a35-1100e6f2232c" providerId="ADAL" clId="{6267334F-9798-4A3D-8F66-6867B6190B26}" dt="2022-05-04T11:12:31.860" v="22306" actId="113"/>
          <ac:spMkLst>
            <pc:docMk/>
            <pc:sldMk cId="3077859171" sldId="432"/>
            <ac:spMk id="55"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7"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8" creationId="{00000000-0000-0000-0000-000000000000}"/>
          </ac:spMkLst>
        </pc:spChg>
        <pc:spChg chg="mod">
          <ac:chgData name="ΑΛΕΞΑΝΔΡΟΣ ΧΑΜΑΪΛΙΔΗΣ" userId="91f84d0e-3170-404c-9a35-1100e6f2232c" providerId="ADAL" clId="{6267334F-9798-4A3D-8F66-6867B6190B26}" dt="2022-05-04T11:12:46.590" v="22307" actId="207"/>
          <ac:spMkLst>
            <pc:docMk/>
            <pc:sldMk cId="3077859171" sldId="432"/>
            <ac:spMk id="60" creationId="{00000000-0000-0000-0000-000000000000}"/>
          </ac:spMkLst>
        </pc:spChg>
        <pc:spChg chg="mod">
          <ac:chgData name="ΑΛΕΞΑΝΔΡΟΣ ΧΑΜΑΪΛΙΔΗΣ" userId="91f84d0e-3170-404c-9a35-1100e6f2232c" providerId="ADAL" clId="{6267334F-9798-4A3D-8F66-6867B6190B26}" dt="2022-05-04T11:12:53.515" v="22308" actId="113"/>
          <ac:spMkLst>
            <pc:docMk/>
            <pc:sldMk cId="3077859171" sldId="432"/>
            <ac:spMk id="61" creationId="{00000000-0000-0000-0000-000000000000}"/>
          </ac:spMkLst>
        </pc:spChg>
        <pc:grpChg chg="mod">
          <ac:chgData name="ΑΛΕΞΑΝΔΡΟΣ ΧΑΜΑΪΛΙΔΗΣ" userId="91f84d0e-3170-404c-9a35-1100e6f2232c" providerId="ADAL" clId="{6267334F-9798-4A3D-8F66-6867B6190B26}" dt="2022-05-04T11:12:16.760" v="22304" actId="207"/>
          <ac:grpSpMkLst>
            <pc:docMk/>
            <pc:sldMk cId="3077859171" sldId="432"/>
            <ac:grpSpMk id="53" creationId="{00000000-0000-0000-0000-000000000000}"/>
          </ac:grpSpMkLst>
        </pc:grpChg>
        <pc:grpChg chg="mod">
          <ac:chgData name="ΑΛΕΞΑΝΔΡΟΣ ΧΑΜΑΪΛΙΔΗΣ" userId="91f84d0e-3170-404c-9a35-1100e6f2232c" providerId="ADAL" clId="{6267334F-9798-4A3D-8F66-6867B6190B26}" dt="2022-05-04T11:13:35.625" v="22312" actId="1076"/>
          <ac:grpSpMkLst>
            <pc:docMk/>
            <pc:sldMk cId="3077859171" sldId="432"/>
            <ac:grpSpMk id="56" creationId="{00000000-0000-0000-0000-000000000000}"/>
          </ac:grpSpMkLst>
        </pc:grpChg>
        <pc:grpChg chg="mod">
          <ac:chgData name="ΑΛΕΞΑΝΔΡΟΣ ΧΑΜΑΪΛΙΔΗΣ" userId="91f84d0e-3170-404c-9a35-1100e6f2232c" providerId="ADAL" clId="{6267334F-9798-4A3D-8F66-6867B6190B26}" dt="2022-05-04T11:12:46.590" v="22307" actId="207"/>
          <ac:grpSpMkLst>
            <pc:docMk/>
            <pc:sldMk cId="3077859171" sldId="432"/>
            <ac:grpSpMk id="59" creationId="{00000000-0000-0000-0000-000000000000}"/>
          </ac:grpSpMkLst>
        </pc:grpChg>
      </pc:sldChg>
      <pc:sldMasterChg chg="modSp modSldLayout">
        <pc:chgData name="ΑΛΕΞΑΝΔΡΟΣ ΧΑΜΑΪΛΙΔΗΣ" userId="91f84d0e-3170-404c-9a35-1100e6f2232c" providerId="ADAL" clId="{6267334F-9798-4A3D-8F66-6867B6190B26}" dt="2022-05-12T09:11:16.717" v="28911"/>
        <pc:sldMasterMkLst>
          <pc:docMk/>
          <pc:sldMasterMk cId="680392665" sldId="2147483686"/>
        </pc:sldMasterMkLst>
        <pc:spChg chg="mod">
          <ac:chgData name="ΑΛΕΞΑΝΔΡΟΣ ΧΑΜΑΪΛΙΔΗΣ" userId="91f84d0e-3170-404c-9a35-1100e6f2232c" providerId="ADAL" clId="{6267334F-9798-4A3D-8F66-6867B6190B26}" dt="2022-05-12T09:11:16.717" v="28911"/>
          <ac:spMkLst>
            <pc:docMk/>
            <pc:sldMasterMk cId="680392665" sldId="2147483686"/>
            <ac:spMk id="11" creationId="{00000000-0000-0000-0000-000000000000}"/>
          </ac:spMkLst>
        </pc:sp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09768436" sldId="2147483687"/>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09768436" sldId="2147483687"/>
              <ac:spMk id="10" creationId="{00000000-0000-0000-0000-000000000000}"/>
            </ac:spMkLst>
          </pc:spChg>
        </pc:sldLayout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70027600" sldId="2147483689"/>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70027600" sldId="2147483689"/>
              <ac:spMk id="9"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744" y="0"/>
            <a:ext cx="2946345" cy="497759"/>
          </a:xfrm>
          <a:prstGeom prst="rect">
            <a:avLst/>
          </a:prstGeom>
        </p:spPr>
        <p:txBody>
          <a:bodyPr vert="horz" lIns="91294" tIns="45647" rIns="91294" bIns="45647" rtlCol="0"/>
          <a:lstStyle>
            <a:lvl1pPr algn="r">
              <a:defRPr sz="1200"/>
            </a:lvl1pPr>
          </a:lstStyle>
          <a:p>
            <a:fld id="{1ED3E0A0-F650-4388-B901-4131A3A40D08}" type="datetimeFigureOut">
              <a:rPr lang="en-GB" smtClean="0"/>
              <a:pPr/>
              <a:t>31/07/2024</a:t>
            </a:fld>
            <a:endParaRPr lang="en-GB"/>
          </a:p>
        </p:txBody>
      </p:sp>
      <p:sp>
        <p:nvSpPr>
          <p:cNvPr id="4" name="Footer Placeholder 3"/>
          <p:cNvSpPr>
            <a:spLocks noGrp="1"/>
          </p:cNvSpPr>
          <p:nvPr>
            <p:ph type="ftr" sz="quarter" idx="2"/>
          </p:nvPr>
        </p:nvSpPr>
        <p:spPr>
          <a:xfrm>
            <a:off x="1" y="9428880"/>
            <a:ext cx="2946346" cy="497759"/>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744" y="9428880"/>
            <a:ext cx="2946345" cy="497759"/>
          </a:xfrm>
          <a:prstGeom prst="rect">
            <a:avLst/>
          </a:prstGeom>
        </p:spPr>
        <p:txBody>
          <a:bodyPr vert="horz" lIns="91294" tIns="45647" rIns="91294" bIns="45647" rtlCol="0" anchor="b"/>
          <a:lstStyle>
            <a:lvl1pPr algn="r">
              <a:defRPr sz="1200"/>
            </a:lvl1pPr>
          </a:lstStyle>
          <a:p>
            <a:fld id="{0D157524-FC25-4DB9-8038-5E425379AA28}" type="slidenum">
              <a:rPr lang="en-GB" smtClean="0"/>
              <a:pPr/>
              <a:t>‹#›</a:t>
            </a:fld>
            <a:endParaRPr lang="en-GB"/>
          </a:p>
        </p:txBody>
      </p:sp>
    </p:spTree>
    <p:extLst>
      <p:ext uri="{BB962C8B-B14F-4D97-AF65-F5344CB8AC3E}">
        <p14:creationId xmlns:p14="http://schemas.microsoft.com/office/powerpoint/2010/main" xmlns="" val="908093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l-GR"/>
          </a:p>
        </p:txBody>
      </p:sp>
      <p:sp>
        <p:nvSpPr>
          <p:cNvPr id="3" name="Θέση ημερομηνίας 2"/>
          <p:cNvSpPr>
            <a:spLocks noGrp="1"/>
          </p:cNvSpPr>
          <p:nvPr>
            <p:ph type="dt" idx="1"/>
          </p:nvPr>
        </p:nvSpPr>
        <p:spPr>
          <a:xfrm>
            <a:off x="3849744" y="0"/>
            <a:ext cx="2946345" cy="497759"/>
          </a:xfrm>
          <a:prstGeom prst="rect">
            <a:avLst/>
          </a:prstGeom>
        </p:spPr>
        <p:txBody>
          <a:bodyPr vert="horz" lIns="91294" tIns="45647" rIns="91294" bIns="45647" rtlCol="0"/>
          <a:lstStyle>
            <a:lvl1pPr algn="r">
              <a:defRPr sz="1200"/>
            </a:lvl1pPr>
          </a:lstStyle>
          <a:p>
            <a:fld id="{FFB547B3-1466-4579-9BEE-C803BD9BCFE2}" type="datetimeFigureOut">
              <a:rPr lang="el-GR" smtClean="0"/>
              <a:pPr/>
              <a:t>31/7/2024</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294" tIns="45647" rIns="91294" bIns="45647" rtlCol="0" anchor="ctr"/>
          <a:lstStyle/>
          <a:p>
            <a:endParaRPr lang="el-GR"/>
          </a:p>
        </p:txBody>
      </p:sp>
      <p:sp>
        <p:nvSpPr>
          <p:cNvPr id="5" name="Θέση σημειώσεων 4"/>
          <p:cNvSpPr>
            <a:spLocks noGrp="1"/>
          </p:cNvSpPr>
          <p:nvPr>
            <p:ph type="body" sz="quarter" idx="3"/>
          </p:nvPr>
        </p:nvSpPr>
        <p:spPr>
          <a:xfrm>
            <a:off x="679927" y="4777848"/>
            <a:ext cx="5437822" cy="3907564"/>
          </a:xfrm>
          <a:prstGeom prst="rect">
            <a:avLst/>
          </a:prstGeom>
        </p:spPr>
        <p:txBody>
          <a:bodyPr vert="horz" lIns="91294" tIns="45647" rIns="91294" bIns="45647"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1" y="9428880"/>
            <a:ext cx="2946346" cy="497759"/>
          </a:xfrm>
          <a:prstGeom prst="rect">
            <a:avLst/>
          </a:prstGeom>
        </p:spPr>
        <p:txBody>
          <a:bodyPr vert="horz" lIns="91294" tIns="45647" rIns="91294" bIns="45647"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49744" y="9428880"/>
            <a:ext cx="2946345" cy="497759"/>
          </a:xfrm>
          <a:prstGeom prst="rect">
            <a:avLst/>
          </a:prstGeom>
        </p:spPr>
        <p:txBody>
          <a:bodyPr vert="horz" lIns="91294" tIns="45647" rIns="91294" bIns="45647" rtlCol="0" anchor="b"/>
          <a:lstStyle>
            <a:lvl1pPr algn="r">
              <a:defRPr sz="1200"/>
            </a:lvl1pPr>
          </a:lstStyle>
          <a:p>
            <a:fld id="{2292B129-3670-4276-BE82-349967EBBC05}" type="slidenum">
              <a:rPr lang="el-GR" smtClean="0"/>
              <a:pPr/>
              <a:t>‹#›</a:t>
            </a:fld>
            <a:endParaRPr lang="el-GR"/>
          </a:p>
        </p:txBody>
      </p:sp>
    </p:spTree>
    <p:extLst>
      <p:ext uri="{BB962C8B-B14F-4D97-AF65-F5344CB8AC3E}">
        <p14:creationId xmlns:p14="http://schemas.microsoft.com/office/powerpoint/2010/main" xmlns="" val="411495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292B129-3670-4276-BE82-349967EBBC05}" type="slidenum">
              <a:rPr lang="el-GR" smtClean="0"/>
              <a:pPr/>
              <a:t>10</a:t>
            </a:fld>
            <a:endParaRPr lang="el-GR"/>
          </a:p>
        </p:txBody>
      </p:sp>
    </p:spTree>
    <p:extLst>
      <p:ext uri="{BB962C8B-B14F-4D97-AF65-F5344CB8AC3E}">
        <p14:creationId xmlns:p14="http://schemas.microsoft.com/office/powerpoint/2010/main" xmlns="" val="1549608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065"/>
            <a:ext cx="12192000" cy="6851903"/>
          </a:xfrm>
          <a:prstGeom prst="rect">
            <a:avLst/>
          </a:prstGeom>
        </p:spPr>
      </p:pic>
      <p:sp>
        <p:nvSpPr>
          <p:cNvPr id="2" name="Title 1"/>
          <p:cNvSpPr>
            <a:spLocks noGrp="1"/>
          </p:cNvSpPr>
          <p:nvPr>
            <p:ph type="title"/>
          </p:nvPr>
        </p:nvSpPr>
        <p:spPr>
          <a:xfrm>
            <a:off x="600000" y="3564000"/>
            <a:ext cx="10195200" cy="928800"/>
          </a:xfrm>
        </p:spPr>
        <p:txBody>
          <a:bodyPr lIns="0" tIns="0" rIns="0" bIns="0" anchor="t" anchorCtr="0"/>
          <a:lstStyle>
            <a:lvl1pPr algn="l">
              <a:defRPr sz="3200" b="1" i="0" cap="none" baseline="0"/>
            </a:lvl1pPr>
          </a:lstStyle>
          <a:p>
            <a:r>
              <a:rPr lang="en-US"/>
              <a:t>Click to edit Master 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pic>
        <p:nvPicPr>
          <p:cNvPr id="7" name="Bild 2" descr="111004_EU-OSHA_PPT_Corporate logo.png"/>
          <p:cNvPicPr>
            <a:picLocks noChangeAspect="1"/>
          </p:cNvPicPr>
          <p:nvPr/>
        </p:nvPicPr>
        <p:blipFill>
          <a:blip r:embed="rId3" cstate="print"/>
          <a:srcRect/>
          <a:stretch>
            <a:fillRect/>
          </a:stretch>
        </p:blipFill>
        <p:spPr bwMode="auto">
          <a:xfrm>
            <a:off x="592669" y="5508626"/>
            <a:ext cx="1278863" cy="723900"/>
          </a:xfrm>
          <a:prstGeom prst="rect">
            <a:avLst/>
          </a:prstGeom>
          <a:noFill/>
          <a:ln w="9525">
            <a:noFill/>
            <a:miter lim="800000"/>
            <a:headEnd/>
            <a:tailEnd/>
          </a:ln>
        </p:spPr>
      </p:pic>
      <p:sp>
        <p:nvSpPr>
          <p:cNvPr id="10"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sp>
        <p:nvSpPr>
          <p:cNvPr id="13" name="Subtitle 2"/>
          <p:cNvSpPr>
            <a:spLocks noGrp="1"/>
          </p:cNvSpPr>
          <p:nvPr>
            <p:ph type="subTitle" idx="10"/>
          </p:nvPr>
        </p:nvSpPr>
        <p:spPr>
          <a:xfrm>
            <a:off x="600000" y="4626000"/>
            <a:ext cx="10195200" cy="675208"/>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7"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6"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pic>
        <p:nvPicPr>
          <p:cNvPr id="20" name="imagen-portada-EUOSHA-2013-16-9.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169" y="3856"/>
            <a:ext cx="12167663" cy="339883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256683" y="-41610"/>
            <a:ext cx="926011" cy="6936959"/>
          </a:xfrm>
          <a:prstGeom prst="rect">
            <a:avLst/>
          </a:prstGeom>
        </p:spPr>
      </p:pic>
    </p:spTree>
    <p:extLst>
      <p:ext uri="{BB962C8B-B14F-4D97-AF65-F5344CB8AC3E}">
        <p14:creationId xmlns:p14="http://schemas.microsoft.com/office/powerpoint/2010/main" xmlns="" val="390976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0000" y="1116000"/>
            <a:ext cx="10080000"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58006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37093" y="1116000"/>
            <a:ext cx="652800" cy="4860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0000" y="1116000"/>
            <a:ext cx="8856373"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85613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23B3A5-0FBE-4FFD-9543-34DEBF9C569A}" type="datetimeFigureOut">
              <a:rPr lang="en-GB" smtClean="0"/>
              <a:pPr/>
              <a:t>31/07/2024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F8074-E8F6-496B-8737-2540802CB959}" type="slidenum">
              <a:rPr lang="en-GB" smtClean="0"/>
              <a:pPr/>
              <a:t>‹#›</a:t>
            </a:fld>
            <a:endParaRPr lang="en-GB" dirty="0"/>
          </a:p>
        </p:txBody>
      </p:sp>
    </p:spTree>
    <p:extLst>
      <p:ext uri="{BB962C8B-B14F-4D97-AF65-F5344CB8AC3E}">
        <p14:creationId xmlns:p14="http://schemas.microsoft.com/office/powerpoint/2010/main" xmlns="" val="264298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600000" y="1116000"/>
            <a:ext cx="1008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91541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065"/>
            <a:ext cx="12192000" cy="6851903"/>
          </a:xfrm>
          <a:prstGeom prst="rect">
            <a:avLst/>
          </a:prstGeom>
        </p:spPr>
      </p:pic>
      <p:sp>
        <p:nvSpPr>
          <p:cNvPr id="2" name="Title 1"/>
          <p:cNvSpPr>
            <a:spLocks noGrp="1"/>
          </p:cNvSpPr>
          <p:nvPr>
            <p:ph type="ctrTitle"/>
          </p:nvPr>
        </p:nvSpPr>
        <p:spPr>
          <a:xfrm>
            <a:off x="600000" y="1360800"/>
            <a:ext cx="10195200" cy="1461600"/>
          </a:xfrm>
        </p:spPr>
        <p:txBody>
          <a:bodyPr lIns="0" tIns="0" rIns="0" bIns="0" anchor="t" anchorCtr="0"/>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171200" y="3240000"/>
            <a:ext cx="9619200" cy="1269120"/>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sp>
        <p:nvSpPr>
          <p:cNvPr id="9"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pic>
        <p:nvPicPr>
          <p:cNvPr id="11" name="Bild 2" descr="111004_EU-OSHA_PPT_Corporate logo.png"/>
          <p:cNvPicPr>
            <a:picLocks noChangeAspect="1"/>
          </p:cNvPicPr>
          <p:nvPr/>
        </p:nvPicPr>
        <p:blipFill>
          <a:blip r:embed="rId3" cstate="print"/>
          <a:srcRect/>
          <a:stretch>
            <a:fillRect/>
          </a:stretch>
        </p:blipFill>
        <p:spPr bwMode="auto">
          <a:xfrm>
            <a:off x="592669" y="5508626"/>
            <a:ext cx="1374873" cy="7239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3"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spTree>
    <p:extLst>
      <p:ext uri="{BB962C8B-B14F-4D97-AF65-F5344CB8AC3E}">
        <p14:creationId xmlns:p14="http://schemas.microsoft.com/office/powerpoint/2010/main" xmlns="" val="39700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489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99999" y="1115999"/>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80000" y="1116000"/>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99170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99999" y="1655999"/>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880000" y="1656000"/>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1776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56501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667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540000"/>
          </a:xfrm>
        </p:spPr>
        <p:txBody>
          <a:bodyPr anchor="b"/>
          <a:lstStyle>
            <a:lvl1pPr algn="l">
              <a:defRPr sz="2400" b="1" i="0" baseline="0"/>
            </a:lvl1pPr>
          </a:lstStyle>
          <a:p>
            <a:r>
              <a:rPr lang="en-US"/>
              <a:t>Click to edit Master title style</a:t>
            </a:r>
            <a:endParaRPr lang="en-US" dirty="0"/>
          </a:p>
        </p:txBody>
      </p:sp>
      <p:sp>
        <p:nvSpPr>
          <p:cNvPr id="3" name="Content Placeholder 2"/>
          <p:cNvSpPr>
            <a:spLocks noGrp="1"/>
          </p:cNvSpPr>
          <p:nvPr>
            <p:ph idx="1"/>
          </p:nvPr>
        </p:nvSpPr>
        <p:spPr>
          <a:xfrm>
            <a:off x="4920002" y="1116000"/>
            <a:ext cx="5706492"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0000" y="1116000"/>
            <a:ext cx="3840000" cy="48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xmlns="" val="45470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116000"/>
            <a:ext cx="5399989" cy="900000"/>
          </a:xfrm>
        </p:spPr>
        <p:txBody>
          <a:bodyPr anchor="b">
            <a:normAutofit/>
          </a:bodyPr>
          <a:lstStyle>
            <a:lvl1pPr algn="l">
              <a:defRPr sz="2400" b="1" i="0" baseline="0"/>
            </a:lvl1pPr>
          </a:lstStyle>
          <a:p>
            <a:r>
              <a:rPr lang="en-US"/>
              <a:t>Click to edit Master title style</a:t>
            </a:r>
            <a:endParaRPr lang="en-US" dirty="0"/>
          </a:p>
        </p:txBody>
      </p:sp>
      <p:sp>
        <p:nvSpPr>
          <p:cNvPr id="4" name="Text Placeholder 3"/>
          <p:cNvSpPr>
            <a:spLocks noGrp="1"/>
          </p:cNvSpPr>
          <p:nvPr>
            <p:ph type="body" sz="half" idx="2"/>
          </p:nvPr>
        </p:nvSpPr>
        <p:spPr>
          <a:xfrm>
            <a:off x="599999" y="2016000"/>
            <a:ext cx="5400000" cy="39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8" name="Picture Placeholder 17"/>
          <p:cNvSpPr>
            <a:spLocks noGrp="1"/>
          </p:cNvSpPr>
          <p:nvPr>
            <p:ph type="pic" sz="quarter" idx="14"/>
          </p:nvPr>
        </p:nvSpPr>
        <p:spPr>
          <a:xfrm>
            <a:off x="6502400" y="1600200"/>
            <a:ext cx="4572000" cy="3429000"/>
          </a:xfrm>
          <a:prstGeom prst="ellipse">
            <a:avLst/>
          </a:prstGeom>
          <a:ln w="76200">
            <a:noFill/>
          </a:ln>
        </p:spPr>
        <p:txBody>
          <a:bodyPr/>
          <a:lstStyle/>
          <a:p>
            <a:r>
              <a:rPr lang="en-US" dirty="0"/>
              <a:t>Click icon to add picture</a:t>
            </a:r>
          </a:p>
        </p:txBody>
      </p:sp>
    </p:spTree>
    <p:extLst>
      <p:ext uri="{BB962C8B-B14F-4D97-AF65-F5344CB8AC3E}">
        <p14:creationId xmlns:p14="http://schemas.microsoft.com/office/powerpoint/2010/main" xmlns="" val="416073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 y="4064"/>
            <a:ext cx="12188388" cy="6849872"/>
          </a:xfrm>
          <a:prstGeom prst="rect">
            <a:avLst/>
          </a:prstGeom>
        </p:spPr>
      </p:pic>
      <p:sp>
        <p:nvSpPr>
          <p:cNvPr id="2" name="Title Placeholder 1"/>
          <p:cNvSpPr>
            <a:spLocks noGrp="1"/>
          </p:cNvSpPr>
          <p:nvPr>
            <p:ph type="title"/>
          </p:nvPr>
        </p:nvSpPr>
        <p:spPr>
          <a:xfrm>
            <a:off x="600002" y="180000"/>
            <a:ext cx="10079831" cy="4896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0000" y="1116000"/>
            <a:ext cx="10080000" cy="48600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590551" y="6273801"/>
            <a:ext cx="992948" cy="311151"/>
          </a:xfrm>
          <a:prstGeom prst="rect">
            <a:avLst/>
          </a:prstGeom>
          <a:noFill/>
          <a:ln w="9525">
            <a:noFill/>
            <a:miter lim="800000"/>
            <a:headEnd/>
            <a:tailEnd/>
          </a:ln>
        </p:spPr>
      </p:pic>
      <p:sp>
        <p:nvSpPr>
          <p:cNvPr id="10" name="Slide Number Placeholder 9"/>
          <p:cNvSpPr txBox="1">
            <a:spLocks/>
          </p:cNvSpPr>
          <p:nvPr/>
        </p:nvSpPr>
        <p:spPr>
          <a:xfrm>
            <a:off x="11376587" y="6503948"/>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1000" b="1" baseline="0" smtClean="0">
                <a:solidFill>
                  <a:srgbClr val="0070C0"/>
                </a:solidFill>
              </a:rPr>
              <a:pPr/>
              <a:t>‹#›</a:t>
            </a:fld>
            <a:endParaRPr lang="en-GB" sz="1000" b="1" baseline="0" dirty="0">
              <a:solidFill>
                <a:srgbClr val="0070C0"/>
              </a:solidFill>
            </a:endParaRPr>
          </a:p>
        </p:txBody>
      </p:sp>
      <p:sp>
        <p:nvSpPr>
          <p:cNvPr id="11" name="Rectangle 11"/>
          <p:cNvSpPr>
            <a:spLocks noChangeArrowheads="1"/>
          </p:cNvSpPr>
          <p:nvPr/>
        </p:nvSpPr>
        <p:spPr bwMode="auto">
          <a:xfrm>
            <a:off x="1856319" y="6477002"/>
            <a:ext cx="805391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900" b="1" dirty="0">
                <a:solidFill>
                  <a:schemeClr val="tx2"/>
                </a:solidFill>
                <a:latin typeface="Arial" pitchFamily="-107" charset="0"/>
                <a:ea typeface="ＭＳ Ｐゴシック" pitchFamily="-107" charset="-128"/>
                <a:cs typeface="ＭＳ Ｐゴシック" pitchFamily="-107" charset="-128"/>
              </a:rPr>
              <a:t>www.healthy-workpaces.eu</a:t>
            </a:r>
          </a:p>
        </p:txBody>
      </p:sp>
      <p:pic>
        <p:nvPicPr>
          <p:cNvPr id="12" name="Bild 5" descr="111004_EU-OSHA_PPT_HW logo.png"/>
          <p:cNvPicPr>
            <a:picLocks noChangeAspect="1"/>
          </p:cNvPicPr>
          <p:nvPr/>
        </p:nvPicPr>
        <p:blipFill>
          <a:blip r:embed="rId16" cstate="print"/>
          <a:srcRect/>
          <a:stretch>
            <a:fillRect/>
          </a:stretch>
        </p:blipFill>
        <p:spPr bwMode="auto">
          <a:xfrm>
            <a:off x="9910235" y="6029526"/>
            <a:ext cx="769599" cy="633412"/>
          </a:xfrm>
          <a:prstGeom prst="rect">
            <a:avLst/>
          </a:prstGeom>
          <a:noFill/>
          <a:ln w="9525">
            <a:noFill/>
            <a:miter lim="800000"/>
            <a:headEnd/>
            <a:tailEnd/>
          </a:ln>
        </p:spPr>
      </p:pic>
    </p:spTree>
    <p:extLst>
      <p:ext uri="{BB962C8B-B14F-4D97-AF65-F5344CB8AC3E}">
        <p14:creationId xmlns:p14="http://schemas.microsoft.com/office/powerpoint/2010/main" xmlns="" val="6803926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457189"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1994" indent="-251994" algn="l" defTabSz="457189"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1989" indent="-179996" algn="l" defTabSz="457189"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1985" indent="-179996" algn="l" defTabSz="457189"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1980" indent="-179996" algn="l" defTabSz="457189"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1976" indent="-179996" algn="l" defTabSz="457189"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19" indent="-285744" algn="l" defTabSz="457189"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1967" indent="-179996" algn="l" defTabSz="457189"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2.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9144" y="-1"/>
            <a:ext cx="12191999" cy="6858001"/>
          </a:xfrm>
          <a:prstGeom prst="rect">
            <a:avLst/>
          </a:prstGeom>
        </p:spPr>
      </p:pic>
      <p:sp>
        <p:nvSpPr>
          <p:cNvPr id="9" name="Rectángulo 4"/>
          <p:cNvSpPr/>
          <p:nvPr/>
        </p:nvSpPr>
        <p:spPr>
          <a:xfrm>
            <a:off x="228600" y="698752"/>
            <a:ext cx="5249254" cy="5078313"/>
          </a:xfrm>
          <a:prstGeom prst="rect">
            <a:avLst/>
          </a:prstGeom>
        </p:spPr>
        <p:txBody>
          <a:bodyPr wrap="square">
            <a:spAutoFit/>
          </a:bodyPr>
          <a:lstStyle/>
          <a:p>
            <a:pPr algn="ctr"/>
            <a:r>
              <a:rPr lang="el-GR" sz="2400" b="1" dirty="0" smtClean="0">
                <a:solidFill>
                  <a:srgbClr val="003399"/>
                </a:solidFill>
              </a:rPr>
              <a:t>Ψηφιακός Οδηγός </a:t>
            </a:r>
            <a:br>
              <a:rPr lang="el-GR" sz="2400" b="1" dirty="0" smtClean="0">
                <a:solidFill>
                  <a:srgbClr val="003399"/>
                </a:solidFill>
              </a:rPr>
            </a:br>
            <a:r>
              <a:rPr lang="el-GR" sz="2400" b="1" dirty="0" smtClean="0">
                <a:solidFill>
                  <a:srgbClr val="003399"/>
                </a:solidFill>
              </a:rPr>
              <a:t>σχετικά με τη διαχείριση </a:t>
            </a:r>
            <a:r>
              <a:rPr lang="en-US" sz="2400" b="1" dirty="0" smtClean="0">
                <a:solidFill>
                  <a:srgbClr val="003399"/>
                </a:solidFill>
              </a:rPr>
              <a:t/>
            </a:r>
            <a:br>
              <a:rPr lang="en-US" sz="2400" b="1" dirty="0" smtClean="0">
                <a:solidFill>
                  <a:srgbClr val="003399"/>
                </a:solidFill>
              </a:rPr>
            </a:br>
            <a:r>
              <a:rPr lang="el-GR" sz="2400" b="1" dirty="0" smtClean="0">
                <a:solidFill>
                  <a:srgbClr val="003399"/>
                </a:solidFill>
              </a:rPr>
              <a:t>του άγχους και των ψυχοκοινωνικών κινδύνων στην εργασία, στον χώρο</a:t>
            </a:r>
            <a:br>
              <a:rPr lang="el-GR" sz="2400" b="1" dirty="0" smtClean="0">
                <a:solidFill>
                  <a:srgbClr val="003399"/>
                </a:solidFill>
              </a:rPr>
            </a:br>
            <a:r>
              <a:rPr lang="el-GR" sz="2400" b="1" dirty="0" smtClean="0">
                <a:solidFill>
                  <a:srgbClr val="003399"/>
                </a:solidFill>
              </a:rPr>
              <a:t>των μικρών και των πολύ μικρών επιχειρήσεων</a:t>
            </a:r>
          </a:p>
          <a:p>
            <a:pPr algn="ctr"/>
            <a:endParaRPr lang="el-GR" sz="2400" b="1" dirty="0" smtClean="0">
              <a:solidFill>
                <a:srgbClr val="003399"/>
              </a:solidFill>
            </a:endParaRPr>
          </a:p>
          <a:p>
            <a:pPr algn="ctr"/>
            <a:endParaRPr lang="el-GR" sz="2400" b="1" dirty="0" smtClean="0">
              <a:solidFill>
                <a:srgbClr val="003399"/>
              </a:solidFill>
            </a:endParaRPr>
          </a:p>
          <a:p>
            <a:pPr algn="ctr"/>
            <a:r>
              <a:rPr lang="el-GR" sz="3200" b="1" dirty="0" smtClean="0">
                <a:solidFill>
                  <a:srgbClr val="003399"/>
                </a:solidFill>
              </a:rPr>
              <a:t>4. ΕΠΙΠΤΩΣΕΙΣ ΣΤΟΥΣ ΕΡΓΑΖΟΜΕΝΟΥΣ ΜΟΥ</a:t>
            </a:r>
            <a:endParaRPr lang="en-GB" sz="3200" b="1" dirty="0" smtClean="0">
              <a:solidFill>
                <a:srgbClr val="003399"/>
              </a:solidFill>
            </a:endParaRPr>
          </a:p>
          <a:p>
            <a:pPr algn="ctr"/>
            <a:endParaRPr lang="en-GB" sz="3600" b="1" dirty="0">
              <a:solidFill>
                <a:srgbClr val="003399"/>
              </a:solidFill>
            </a:endParaRPr>
          </a:p>
        </p:txBody>
      </p:sp>
      <p:sp>
        <p:nvSpPr>
          <p:cNvPr id="5" name="4 - TextBox"/>
          <p:cNvSpPr txBox="1"/>
          <p:nvPr/>
        </p:nvSpPr>
        <p:spPr>
          <a:xfrm>
            <a:off x="-15240" y="-1"/>
            <a:ext cx="5675375" cy="400110"/>
          </a:xfrm>
          <a:prstGeom prst="rect">
            <a:avLst/>
          </a:prstGeom>
          <a:solidFill>
            <a:schemeClr val="accent6">
              <a:lumMod val="75000"/>
            </a:schemeClr>
          </a:solidFill>
        </p:spPr>
        <p:txBody>
          <a:bodyPr wrap="square" rtlCol="0">
            <a:spAutoFit/>
          </a:body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1314924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Απουσιασμός</a:t>
            </a:r>
            <a:r>
              <a:rPr lang="el-GR" dirty="0"/>
              <a:t> - Αυξημένη απουσία από την εργασία</a:t>
            </a:r>
            <a:endParaRPr lang="en-GB" noProof="0" dirty="0"/>
          </a:p>
        </p:txBody>
      </p:sp>
      <p:sp>
        <p:nvSpPr>
          <p:cNvPr id="3" name="Content Placeholder 2"/>
          <p:cNvSpPr>
            <a:spLocks noGrp="1"/>
          </p:cNvSpPr>
          <p:nvPr>
            <p:ph sz="half" idx="1"/>
          </p:nvPr>
        </p:nvSpPr>
        <p:spPr>
          <a:xfrm>
            <a:off x="592663" y="1116000"/>
            <a:ext cx="10080000" cy="4860000"/>
          </a:xfrm>
        </p:spPr>
        <p:txBody>
          <a:bodyPr>
            <a:normAutofit/>
          </a:bodyPr>
          <a:lstStyle/>
          <a:p>
            <a:r>
              <a:rPr lang="el-GR" dirty="0"/>
              <a:t>Η μακροπρόθεσμη έκθεση σε άγχος μπορεί να συμβάλει στη δημιουργία σοβαρών προβλημάτων υγείας που επηρεάζουν όλο το σώμα. Είναι άγνωστο εάν το άγχος πραγματικά προκαλεί αυτά τα προβλήματα, ωστόσο είναι σίγουρο ότι το άγχος επιδεινώνει την κατάσταση. Μπορεί να συμβάλει σε καρδιακές παθήσεις μέσω της υψηλής πίεσης αίματος και, έτσι, να αυξηθεί ο κίνδυνος καρδιακής προσβολής. Μπορεί να έχει ως αποτέλεσμα την καταστολή του ανοσοποιητικού συστήματος κάνοντας τα άτομα πιο ευαίσθητα σε ασθένειες. Επίσης, μερικά προβλήματα του </a:t>
            </a:r>
            <a:r>
              <a:rPr lang="el-GR" dirty="0" err="1"/>
              <a:t>μυοσκελετικού</a:t>
            </a:r>
            <a:r>
              <a:rPr lang="el-GR" dirty="0"/>
              <a:t> συστήματος και του συστήματος αναπαραγωγής μπορεί να οφείλονται εν μέρει στο άγχος. Αυτά τα προβλήματα υγείας επιδεινώνουν την κατάσταση μεγαλώνοντας το άγχος που αισθανόταν το άτομο προτού αρρωστήσει. </a:t>
            </a:r>
          </a:p>
          <a:p>
            <a:r>
              <a:rPr lang="el-GR" dirty="0"/>
              <a:t>Μπορεί, λοιπόν, να ανακαλύψετε ότι η απουσία από την εργασία μπορεί επίσης να είναι ένας παράγοντας που σχετίζεται με τα άτομα που υποφέρουν από άγχος. Εδώ μπορεί να περιλαμβάνονται η αυξημένη διάρκεια ή συχνότητα των απουσιών λόγω ασθένειας ή περίοδοι ανεξήγητης απουσίας. Η επιμελής τήρηση αρχείων για την απουσία λόγω ασθένειας μπορεί να σας βοηθήσει να εντοπίσετε τα πιθανά προβλήματα και να τα επιλύσετε. </a:t>
            </a:r>
          </a:p>
          <a:p>
            <a:endParaRPr lang="en-GB" dirty="0"/>
          </a:p>
        </p:txBody>
      </p:sp>
      <p:sp>
        <p:nvSpPr>
          <p:cNvPr id="5" name="Freeform 4"/>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στις</a:t>
            </a:r>
            <a:r>
              <a:rPr lang="en-GB" sz="1000" b="1" dirty="0">
                <a:hlinkClick r:id="rId3" action="ppaction://hlinksldjump"/>
              </a:rPr>
              <a:t> ‘</a:t>
            </a:r>
            <a:r>
              <a:rPr lang="el-GR" sz="1000" b="1" dirty="0">
                <a:hlinkClick r:id="rId3" action="ppaction://hlinksldjump"/>
              </a:rPr>
              <a:t>επιπτώσεις</a:t>
            </a:r>
            <a:r>
              <a:rPr lang="en-GB" sz="1000" b="1" dirty="0">
                <a:hlinkClick r:id="rId3" action="ppaction://hlinksldjump"/>
              </a:rPr>
              <a:t> </a:t>
            </a:r>
            <a:r>
              <a:rPr lang="el-GR" sz="1000" b="1" dirty="0">
                <a:hlinkClick r:id="rId3" action="ppaction://hlinksldjump"/>
              </a:rPr>
              <a:t>στους εργαζομένους μου</a:t>
            </a:r>
            <a:r>
              <a:rPr lang="en-GB" sz="1000" b="1" dirty="0">
                <a:hlinkClick r:id="rId3" action="ppaction://hlinksldjump"/>
              </a:rPr>
              <a:t>’</a:t>
            </a:r>
            <a:endParaRPr lang="en-GB" sz="1000" b="1" dirty="0"/>
          </a:p>
        </p:txBody>
      </p:sp>
    </p:spTree>
    <p:extLst>
      <p:ext uri="{BB962C8B-B14F-4D97-AF65-F5344CB8AC3E}">
        <p14:creationId xmlns:p14="http://schemas.microsoft.com/office/powerpoint/2010/main" xmlns="" val="211364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9144" y="-1"/>
            <a:ext cx="12191999" cy="6858001"/>
          </a:xfrm>
          <a:prstGeom prst="rect">
            <a:avLst/>
          </a:prstGeom>
        </p:spPr>
      </p:pic>
      <p:sp>
        <p:nvSpPr>
          <p:cNvPr id="7" name="6 - TextBox"/>
          <p:cNvSpPr txBox="1"/>
          <p:nvPr/>
        </p:nvSpPr>
        <p:spPr>
          <a:xfrm>
            <a:off x="-15240" y="-1"/>
            <a:ext cx="5675375" cy="400110"/>
          </a:xfrm>
          <a:prstGeom prst="rect">
            <a:avLst/>
          </a:prstGeom>
          <a:solidFill>
            <a:schemeClr val="accent6">
              <a:lumMod val="75000"/>
            </a:schemeClr>
          </a:solidFill>
        </p:spPr>
        <p:txBody>
          <a:bodyPr wrap="square" rtlCol="0">
            <a:spAutoFit/>
          </a:body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
        <p:nvSpPr>
          <p:cNvPr id="9" name="Rectángulo 4"/>
          <p:cNvSpPr/>
          <p:nvPr/>
        </p:nvSpPr>
        <p:spPr>
          <a:xfrm>
            <a:off x="228600" y="625600"/>
            <a:ext cx="5249254" cy="4893647"/>
          </a:xfrm>
          <a:prstGeom prst="rect">
            <a:avLst/>
          </a:prstGeom>
        </p:spPr>
        <p:txBody>
          <a:bodyPr wrap="square">
            <a:spAutoFit/>
          </a:bodyPr>
          <a:lstStyle/>
          <a:p>
            <a:pPr algn="ctr"/>
            <a:r>
              <a:rPr lang="el-GR" sz="2400" b="1" dirty="0" smtClean="0">
                <a:solidFill>
                  <a:srgbClr val="003399"/>
                </a:solidFill>
              </a:rPr>
              <a:t>Ψηφιακός Οδηγός </a:t>
            </a:r>
            <a:br>
              <a:rPr lang="el-GR" sz="2400" b="1" dirty="0" smtClean="0">
                <a:solidFill>
                  <a:srgbClr val="003399"/>
                </a:solidFill>
              </a:rPr>
            </a:br>
            <a:r>
              <a:rPr lang="el-GR" sz="2400" b="1" dirty="0" smtClean="0">
                <a:solidFill>
                  <a:srgbClr val="003399"/>
                </a:solidFill>
              </a:rPr>
              <a:t>σχετικά με τη διαχείριση </a:t>
            </a:r>
            <a:r>
              <a:rPr lang="en-US" sz="2400" b="1" dirty="0" smtClean="0">
                <a:solidFill>
                  <a:srgbClr val="003399"/>
                </a:solidFill>
              </a:rPr>
              <a:t/>
            </a:r>
            <a:br>
              <a:rPr lang="en-US" sz="2400" b="1" dirty="0" smtClean="0">
                <a:solidFill>
                  <a:srgbClr val="003399"/>
                </a:solidFill>
              </a:rPr>
            </a:br>
            <a:r>
              <a:rPr lang="el-GR" sz="2400" b="1" dirty="0" smtClean="0">
                <a:solidFill>
                  <a:srgbClr val="003399"/>
                </a:solidFill>
              </a:rPr>
              <a:t>του άγχους και των ψυχοκοινωνικών κινδύνων στην εργασία, στον χώρο</a:t>
            </a:r>
            <a:br>
              <a:rPr lang="el-GR" sz="2400" b="1" dirty="0" smtClean="0">
                <a:solidFill>
                  <a:srgbClr val="003399"/>
                </a:solidFill>
              </a:rPr>
            </a:br>
            <a:r>
              <a:rPr lang="el-GR" sz="2400" b="1" dirty="0" smtClean="0">
                <a:solidFill>
                  <a:srgbClr val="003399"/>
                </a:solidFill>
              </a:rPr>
              <a:t>των μικρών και των πολύ μικρών επιχειρήσεων</a:t>
            </a:r>
          </a:p>
          <a:p>
            <a:pPr algn="ctr"/>
            <a:endParaRPr lang="el-GR" sz="2400" b="1" dirty="0" smtClean="0">
              <a:solidFill>
                <a:srgbClr val="003399"/>
              </a:solidFill>
            </a:endParaRPr>
          </a:p>
          <a:p>
            <a:pPr algn="ctr"/>
            <a:endParaRPr lang="el-GR" sz="2400" b="1" dirty="0" smtClean="0">
              <a:solidFill>
                <a:srgbClr val="003399"/>
              </a:solidFill>
            </a:endParaRPr>
          </a:p>
          <a:p>
            <a:pPr algn="ctr"/>
            <a:r>
              <a:rPr lang="el-GR" sz="2400" b="1" dirty="0" smtClean="0">
                <a:solidFill>
                  <a:srgbClr val="00B050"/>
                </a:solidFill>
              </a:rPr>
              <a:t>Διαβάστε στην επόμενη ενότητα:</a:t>
            </a:r>
          </a:p>
          <a:p>
            <a:pPr algn="ctr"/>
            <a:r>
              <a:rPr lang="el-GR" sz="3200" b="1" dirty="0" smtClean="0">
                <a:solidFill>
                  <a:srgbClr val="003399"/>
                </a:solidFill>
              </a:rPr>
              <a:t>5. ΕΠΙΠΤΩΣΕΙΣ ΣΤΗΝ ΕΠΙΧΕΙΡΗΣΗ ΜΟΥ</a:t>
            </a:r>
            <a:endParaRPr lang="en-GB" sz="3200" b="1" dirty="0">
              <a:solidFill>
                <a:srgbClr val="003399"/>
              </a:solidFill>
            </a:endParaRPr>
          </a:p>
        </p:txBody>
      </p:sp>
    </p:spTree>
    <p:extLst>
      <p:ext uri="{BB962C8B-B14F-4D97-AF65-F5344CB8AC3E}">
        <p14:creationId xmlns:p14="http://schemas.microsoft.com/office/powerpoint/2010/main" xmlns="" val="1314924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0" y="-1"/>
            <a:ext cx="12191999" cy="6858001"/>
          </a:xfrm>
          <a:prstGeom prst="rect">
            <a:avLst/>
          </a:prstGeom>
        </p:spPr>
      </p:pic>
      <p:sp>
        <p:nvSpPr>
          <p:cNvPr id="6" name="Rectángulo 4"/>
          <p:cNvSpPr/>
          <p:nvPr/>
        </p:nvSpPr>
        <p:spPr>
          <a:xfrm>
            <a:off x="228600" y="631079"/>
            <a:ext cx="5249254" cy="1077218"/>
          </a:xfrm>
          <a:prstGeom prst="rect">
            <a:avLst/>
          </a:prstGeom>
        </p:spPr>
        <p:txBody>
          <a:bodyPr wrap="square">
            <a:spAutoFit/>
          </a:bodyPr>
          <a:lstStyle/>
          <a:p>
            <a:pPr algn="ctr"/>
            <a:r>
              <a:rPr lang="el-GR" sz="3200" b="1" dirty="0" smtClean="0">
                <a:solidFill>
                  <a:srgbClr val="003399"/>
                </a:solidFill>
              </a:rPr>
              <a:t>4. ΕΠΙΠΤΩΣΕΙΣ </a:t>
            </a:r>
            <a:r>
              <a:rPr lang="el-GR" sz="3200" b="1" dirty="0">
                <a:solidFill>
                  <a:srgbClr val="003399"/>
                </a:solidFill>
              </a:rPr>
              <a:t>ΣΤΟΥΣ ΕΡΓΑΖΟΜΕΝΟΥΣ ΜΟΥ</a:t>
            </a:r>
            <a:endParaRPr lang="en-GB" sz="3200" b="1" dirty="0">
              <a:solidFill>
                <a:srgbClr val="003399"/>
              </a:solidFill>
            </a:endParaRPr>
          </a:p>
        </p:txBody>
      </p:sp>
      <p:grpSp>
        <p:nvGrpSpPr>
          <p:cNvPr id="5" name="Group 4"/>
          <p:cNvGrpSpPr/>
          <p:nvPr/>
        </p:nvGrpSpPr>
        <p:grpSpPr>
          <a:xfrm>
            <a:off x="1372714" y="2334824"/>
            <a:ext cx="3866445" cy="3047073"/>
            <a:chOff x="0" y="312281"/>
            <a:chExt cx="3866445" cy="2517557"/>
          </a:xfrm>
        </p:grpSpPr>
        <p:sp>
          <p:nvSpPr>
            <p:cNvPr id="11" name="Rectangle 10"/>
            <p:cNvSpPr/>
            <p:nvPr/>
          </p:nvSpPr>
          <p:spPr>
            <a:xfrm>
              <a:off x="0" y="312281"/>
              <a:ext cx="3866445" cy="240975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TextBox 11"/>
            <p:cNvSpPr txBox="1"/>
            <p:nvPr/>
          </p:nvSpPr>
          <p:spPr>
            <a:xfrm>
              <a:off x="0" y="312281"/>
              <a:ext cx="3866445" cy="25175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12420" rIns="300079" bIns="106680" numCol="1" spcCol="1270" anchor="t" anchorCtr="0">
              <a:noAutofit/>
            </a:bodyPr>
            <a:lstStyle/>
            <a:p>
              <a:pPr marL="114300" lvl="1" indent="-114300" algn="l" defTabSz="666750">
                <a:lnSpc>
                  <a:spcPct val="90000"/>
                </a:lnSpc>
                <a:spcBef>
                  <a:spcPct val="0"/>
                </a:spcBef>
                <a:spcAft>
                  <a:spcPct val="15000"/>
                </a:spcAft>
                <a:buChar char="••"/>
              </a:pPr>
              <a:r>
                <a:rPr lang="el-GR" sz="1400" kern="1200" dirty="0">
                  <a:hlinkClick r:id="rId3" action="ppaction://hlinksldjump"/>
                </a:rPr>
                <a:t>Πως θα προσέξω τις επιπτώσεις στους εργαζομένους μου;</a:t>
              </a:r>
              <a:endParaRPr lang="en-US" sz="1400" kern="1200" dirty="0"/>
            </a:p>
            <a:p>
              <a:pPr marL="114300" lvl="1" indent="-114300" algn="l" defTabSz="666750">
                <a:lnSpc>
                  <a:spcPct val="90000"/>
                </a:lnSpc>
                <a:spcBef>
                  <a:spcPct val="0"/>
                </a:spcBef>
                <a:spcAft>
                  <a:spcPct val="15000"/>
                </a:spcAft>
                <a:buChar char="••"/>
              </a:pPr>
              <a:r>
                <a:rPr lang="el-GR" sz="1400" dirty="0">
                  <a:hlinkClick r:id="rId4" action="ppaction://hlinksldjump"/>
                </a:rPr>
                <a:t>Οι άνθρωποι που υποφέρουν από άγχος συχνά αλλάζουν</a:t>
              </a:r>
              <a:endParaRPr lang="en-US" sz="1400" kern="1200" dirty="0"/>
            </a:p>
            <a:p>
              <a:pPr marL="114300" lvl="1" indent="-114300" algn="l" defTabSz="666750">
                <a:lnSpc>
                  <a:spcPct val="90000"/>
                </a:lnSpc>
                <a:spcBef>
                  <a:spcPct val="0"/>
                </a:spcBef>
                <a:spcAft>
                  <a:spcPct val="15000"/>
                </a:spcAft>
                <a:buChar char="••"/>
              </a:pPr>
              <a:r>
                <a:rPr lang="el-GR" sz="1400" dirty="0">
                  <a:hlinkClick r:id="rId5" action="ppaction://hlinksldjump"/>
                </a:rPr>
                <a:t>Συναισθηματικές αντιδράσεις</a:t>
              </a:r>
              <a:endParaRPr lang="en-US" sz="1400" kern="1200" dirty="0"/>
            </a:p>
            <a:p>
              <a:pPr marL="114300" lvl="1" indent="-114300" algn="l" defTabSz="666750">
                <a:lnSpc>
                  <a:spcPct val="90000"/>
                </a:lnSpc>
                <a:spcBef>
                  <a:spcPct val="0"/>
                </a:spcBef>
                <a:spcAft>
                  <a:spcPct val="15000"/>
                </a:spcAft>
                <a:buChar char="••"/>
              </a:pPr>
              <a:r>
                <a:rPr lang="el-GR" sz="1400" dirty="0">
                  <a:hlinkClick r:id="rId6" action="ppaction://hlinksldjump"/>
                </a:rPr>
                <a:t>Γνωστικές αντιδράσεις</a:t>
              </a:r>
              <a:endParaRPr lang="en-US" sz="1400" kern="1200" dirty="0"/>
            </a:p>
            <a:p>
              <a:pPr marL="114300" lvl="1" indent="-114300" algn="l" defTabSz="666750">
                <a:lnSpc>
                  <a:spcPct val="90000"/>
                </a:lnSpc>
                <a:spcBef>
                  <a:spcPct val="0"/>
                </a:spcBef>
                <a:spcAft>
                  <a:spcPct val="15000"/>
                </a:spcAft>
                <a:buChar char="••"/>
              </a:pPr>
              <a:r>
                <a:rPr lang="el-GR" sz="1400" dirty="0" err="1">
                  <a:hlinkClick r:id="rId7" action="ppaction://hlinksldjump"/>
                </a:rPr>
                <a:t>Συμπεριφορικές</a:t>
              </a:r>
              <a:r>
                <a:rPr lang="el-GR" sz="1400" dirty="0">
                  <a:hlinkClick r:id="rId7" action="ppaction://hlinksldjump"/>
                </a:rPr>
                <a:t> αντιδράσεις</a:t>
              </a:r>
              <a:endParaRPr lang="en-US" sz="1400" kern="1200" dirty="0"/>
            </a:p>
            <a:p>
              <a:pPr marL="114300" lvl="1" indent="-114300" algn="l" defTabSz="666750">
                <a:lnSpc>
                  <a:spcPct val="90000"/>
                </a:lnSpc>
                <a:spcBef>
                  <a:spcPct val="0"/>
                </a:spcBef>
                <a:spcAft>
                  <a:spcPct val="15000"/>
                </a:spcAft>
                <a:buChar char="••"/>
              </a:pPr>
              <a:r>
                <a:rPr lang="el-GR" sz="1400" dirty="0" err="1">
                  <a:hlinkClick r:id="rId8" action="ppaction://hlinksldjump"/>
                </a:rPr>
                <a:t>Παρουσιασμός</a:t>
              </a:r>
              <a:r>
                <a:rPr lang="el-GR" sz="1400" dirty="0">
                  <a:hlinkClick r:id="rId8" action="ppaction://hlinksldjump"/>
                </a:rPr>
                <a:t> – Έρχονται στη δουλειά ενώ δεν είναι καλά</a:t>
              </a:r>
              <a:endParaRPr lang="en-US" sz="1400" kern="1200" dirty="0"/>
            </a:p>
            <a:p>
              <a:pPr marL="114300" lvl="1" indent="-114300" algn="l" defTabSz="666750">
                <a:lnSpc>
                  <a:spcPct val="90000"/>
                </a:lnSpc>
                <a:spcBef>
                  <a:spcPct val="0"/>
                </a:spcBef>
                <a:spcAft>
                  <a:spcPct val="15000"/>
                </a:spcAft>
                <a:buChar char="••"/>
              </a:pPr>
              <a:r>
                <a:rPr lang="el-GR" sz="1400" kern="1200" dirty="0" err="1">
                  <a:hlinkClick r:id="rId9" action="ppaction://hlinksldjump"/>
                </a:rPr>
                <a:t>Απουσιασμός</a:t>
              </a:r>
              <a:r>
                <a:rPr lang="el-GR" sz="1400" kern="1200" dirty="0">
                  <a:hlinkClick r:id="rId9" action="ppaction://hlinksldjump"/>
                </a:rPr>
                <a:t> – Αυξημένη απουσία από την εργασία</a:t>
              </a:r>
              <a:endParaRPr lang="en-US" sz="1400" kern="1200" dirty="0"/>
            </a:p>
          </p:txBody>
        </p:sp>
      </p:grpSp>
      <p:grpSp>
        <p:nvGrpSpPr>
          <p:cNvPr id="7" name="Group 6"/>
          <p:cNvGrpSpPr/>
          <p:nvPr/>
        </p:nvGrpSpPr>
        <p:grpSpPr>
          <a:xfrm>
            <a:off x="1566036" y="2113425"/>
            <a:ext cx="2706511" cy="442800"/>
            <a:chOff x="193322" y="90881"/>
            <a:chExt cx="2706511" cy="442800"/>
          </a:xfrm>
        </p:grpSpPr>
        <p:sp>
          <p:nvSpPr>
            <p:cNvPr id="8" name="Rounded Rectangle 7"/>
            <p:cNvSpPr/>
            <p:nvPr/>
          </p:nvSpPr>
          <p:spPr>
            <a:xfrm>
              <a:off x="193322" y="90881"/>
              <a:ext cx="2706511" cy="44280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ounded Rectangle 6"/>
            <p:cNvSpPr txBox="1"/>
            <p:nvPr/>
          </p:nvSpPr>
          <p:spPr>
            <a:xfrm>
              <a:off x="214938" y="112497"/>
              <a:ext cx="2663279"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lvl="0" algn="l" defTabSz="666750">
                <a:lnSpc>
                  <a:spcPct val="90000"/>
                </a:lnSpc>
                <a:spcBef>
                  <a:spcPct val="0"/>
                </a:spcBef>
                <a:spcAft>
                  <a:spcPct val="35000"/>
                </a:spcAft>
              </a:pPr>
              <a:r>
                <a:rPr lang="el-GR" sz="1600" kern="1200" dirty="0">
                  <a:hlinkClick r:id="rId10" action="ppaction://hlinksldjump"/>
                </a:rPr>
                <a:t>Επιπ</a:t>
              </a:r>
              <a:r>
                <a:rPr lang="el-GR" sz="1600" dirty="0">
                  <a:hlinkClick r:id="rId10" action="ppaction://hlinksldjump"/>
                </a:rPr>
                <a:t>τώσεις</a:t>
              </a:r>
              <a:r>
                <a:rPr lang="en-US" sz="1600" kern="1200" dirty="0">
                  <a:hlinkClick r:id="rId10" action="ppaction://hlinksldjump"/>
                </a:rPr>
                <a:t> </a:t>
              </a:r>
              <a:r>
                <a:rPr lang="el-GR" sz="1600" kern="1200" dirty="0">
                  <a:hlinkClick r:id="rId10" action="ppaction://hlinksldjump"/>
                </a:rPr>
                <a:t>στους εργαζομένους μου</a:t>
              </a:r>
              <a:endParaRPr lang="en-US" sz="1600" kern="1200" dirty="0"/>
            </a:p>
          </p:txBody>
        </p:sp>
      </p:grpSp>
      <p:sp>
        <p:nvSpPr>
          <p:cNvPr id="13"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116717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Πώς θα προσέξω τις επιπτώσεις στους εργαζομένους μου;</a:t>
            </a:r>
            <a:endParaRPr lang="en-GB" noProof="0" dirty="0"/>
          </a:p>
        </p:txBody>
      </p:sp>
      <p:sp>
        <p:nvSpPr>
          <p:cNvPr id="3" name="Content Placeholder 2"/>
          <p:cNvSpPr>
            <a:spLocks noGrp="1"/>
          </p:cNvSpPr>
          <p:nvPr>
            <p:ph sz="half" idx="1"/>
          </p:nvPr>
        </p:nvSpPr>
        <p:spPr/>
        <p:txBody>
          <a:bodyPr/>
          <a:lstStyle/>
          <a:p>
            <a:r>
              <a:rPr lang="el-GR" dirty="0"/>
              <a:t>Το άγχος δεν είναι ασθένεια, αλλά μπορεί να παρατηρήσετε αλλαγές όσον αφορά το πώς σκέπτονται, πώς αισθάνονται ή πώς συμπεριφέρονται οι εργαζόμενοι στην εργασία. Είναι σημαντικό να αναγνωρίσετε αυτές τις ενδείξεις νωρίς, γιατί μπορεί να οδηγήσουν σε προβλήματα σωματικής και ψυχικής υγείας, εάν συνεχιστούν. Για παράδειγμα, η ανησυχία σχετικά με προβλήματα στην εργασία μπορεί να έχει ως αποτέλεσμα το να μην μπορεί να κοιμηθεί καλά ο εργαζόμενος. Εάν αυτού του είδους οι δυσκολίες επιμείνουν για μεγάλο χρονικό διάστημα, ο εργαζόμενος μπορεί να αισθανθεί «εξασθενημένος» και να αρρωστήσει. </a:t>
            </a:r>
            <a:endParaRPr lang="en-US" dirty="0"/>
          </a:p>
          <a:p>
            <a:endParaRPr lang="el-GR" dirty="0"/>
          </a:p>
          <a:p>
            <a:r>
              <a:rPr lang="el-GR" dirty="0"/>
              <a:t>Στις αντιδράσεις περιλαμβάνονται τα εξής:</a:t>
            </a:r>
            <a:endParaRPr lang="en-GB" noProof="0" dirty="0"/>
          </a:p>
          <a:p>
            <a:pPr lvl="1"/>
            <a:r>
              <a:rPr lang="el-GR" dirty="0"/>
              <a:t>Συναισθηματικές αντιδράσεις</a:t>
            </a:r>
            <a:endParaRPr lang="en-US" dirty="0"/>
          </a:p>
          <a:p>
            <a:pPr lvl="1"/>
            <a:r>
              <a:rPr lang="el-GR" dirty="0"/>
              <a:t>Γνωστικές αντιδράσεις </a:t>
            </a:r>
            <a:endParaRPr lang="en-US" dirty="0"/>
          </a:p>
          <a:p>
            <a:pPr lvl="1"/>
            <a:r>
              <a:rPr lang="el-GR" dirty="0" err="1"/>
              <a:t>Συμπεριφορικές</a:t>
            </a:r>
            <a:r>
              <a:rPr lang="el-GR" dirty="0"/>
              <a:t> αντιδράσεις</a:t>
            </a:r>
            <a:endParaRPr lang="en-US" dirty="0"/>
          </a:p>
          <a:p>
            <a:pPr lvl="1"/>
            <a:r>
              <a:rPr lang="el-GR" dirty="0"/>
              <a:t>Προβλήματα σωματικής και ψυχικής υγείας</a:t>
            </a:r>
            <a:endParaRPr lang="en-GB" noProof="0" dirty="0"/>
          </a:p>
        </p:txBody>
      </p:sp>
      <p:sp>
        <p:nvSpPr>
          <p:cNvPr id="5" name="Freeform 4"/>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 στις </a:t>
            </a:r>
            <a:r>
              <a:rPr lang="en-GB" sz="1000" b="1" dirty="0">
                <a:hlinkClick r:id="rId2" action="ppaction://hlinksldjump"/>
              </a:rPr>
              <a:t>‘</a:t>
            </a:r>
            <a:r>
              <a:rPr lang="el-GR" sz="1000" b="1" dirty="0">
                <a:hlinkClick r:id="rId2" action="ppaction://hlinksldjump"/>
              </a:rPr>
              <a:t>επιπτώσεις</a:t>
            </a:r>
            <a:r>
              <a:rPr lang="en-GB" sz="1000" b="1" dirty="0">
                <a:hlinkClick r:id="rId2" action="ppaction://hlinksldjump"/>
              </a:rPr>
              <a:t> </a:t>
            </a:r>
            <a:r>
              <a:rPr lang="el-GR" sz="1000" b="1" dirty="0">
                <a:hlinkClick r:id="rId2" action="ppaction://hlinksldjump"/>
              </a:rPr>
              <a:t>στους εργαζομένους μου</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255679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902446287"/>
              </p:ext>
            </p:extLst>
          </p:nvPr>
        </p:nvGraphicFramePr>
        <p:xfrm>
          <a:off x="681765" y="1078590"/>
          <a:ext cx="9862410" cy="4998720"/>
        </p:xfrm>
        <a:graphic>
          <a:graphicData uri="http://schemas.openxmlformats.org/drawingml/2006/table">
            <a:tbl>
              <a:tblPr firstRow="1" bandRow="1">
                <a:tableStyleId>{2D5ABB26-0587-4C30-8999-92F81FD0307C}</a:tableStyleId>
              </a:tblPr>
              <a:tblGrid>
                <a:gridCol w="4699860">
                  <a:extLst>
                    <a:ext uri="{9D8B030D-6E8A-4147-A177-3AD203B41FA5}">
                      <a16:colId xmlns:a16="http://schemas.microsoft.com/office/drawing/2014/main" xmlns="" val="1667580008"/>
                    </a:ext>
                  </a:extLst>
                </a:gridCol>
                <a:gridCol w="5162550">
                  <a:extLst>
                    <a:ext uri="{9D8B030D-6E8A-4147-A177-3AD203B41FA5}">
                      <a16:colId xmlns:a16="http://schemas.microsoft.com/office/drawing/2014/main" xmlns="" val="1716548808"/>
                    </a:ext>
                  </a:extLst>
                </a:gridCol>
              </a:tblGrid>
              <a:tr h="2575648">
                <a:tc>
                  <a:txBody>
                    <a:bodyPr/>
                    <a:lstStyle/>
                    <a:p>
                      <a:r>
                        <a:rPr lang="el-GR" sz="1400" b="1" kern="1200" dirty="0">
                          <a:solidFill>
                            <a:schemeClr val="tx1"/>
                          </a:solidFill>
                          <a:latin typeface="+mn-lt"/>
                          <a:ea typeface="+mn-ea"/>
                          <a:cs typeface="+mn-cs"/>
                        </a:rPr>
                        <a:t>Συναισθηματικές αντιδράσεις</a:t>
                      </a:r>
                      <a:br>
                        <a:rPr lang="el-GR" sz="1400" b="1" kern="1200" dirty="0">
                          <a:solidFill>
                            <a:schemeClr val="tx1"/>
                          </a:solidFill>
                          <a:latin typeface="+mn-lt"/>
                          <a:ea typeface="+mn-ea"/>
                          <a:cs typeface="+mn-cs"/>
                        </a:rPr>
                      </a:br>
                      <a:r>
                        <a:rPr lang="el-GR" sz="1400" kern="1200" dirty="0">
                          <a:solidFill>
                            <a:schemeClr val="tx1"/>
                          </a:solidFill>
                          <a:latin typeface="+mn-lt"/>
                          <a:ea typeface="+mn-ea"/>
                          <a:cs typeface="+mn-cs"/>
                        </a:rPr>
                        <a:t>Ένας εργαζόμενος μπορεί να παρουσιάσει συναισθηματικές δυσκολίες, όπως:</a:t>
                      </a: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Ευερεθιστότητα</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Εκνευρισμός</a:t>
                      </a:r>
                      <a:r>
                        <a:rPr lang="en-GB" sz="1400" kern="1200" dirty="0">
                          <a:solidFill>
                            <a:schemeClr val="tx1"/>
                          </a:solidFill>
                          <a:latin typeface="+mn-lt"/>
                          <a:ea typeface="+mn-ea"/>
                          <a:cs typeface="+mn-cs"/>
                        </a:rPr>
                        <a:t> </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Κακή</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διάθεση</a:t>
                      </a:r>
                      <a:endParaRPr lang="el-GR" sz="1400" kern="1200" dirty="0">
                        <a:solidFill>
                          <a:schemeClr val="tx1"/>
                        </a:solidFill>
                        <a:latin typeface="+mn-lt"/>
                        <a:ea typeface="+mn-ea"/>
                        <a:cs typeface="+mn-cs"/>
                      </a:endParaRPr>
                    </a:p>
                    <a:p>
                      <a:pPr lvl="0">
                        <a:buFont typeface="Arial" pitchFamily="34" charset="0"/>
                        <a:buChar char="•"/>
                      </a:pPr>
                      <a:r>
                        <a:rPr lang="en-US" sz="1400" kern="1200" dirty="0">
                          <a:solidFill>
                            <a:schemeClr val="tx1"/>
                          </a:solidFill>
                          <a:latin typeface="+mn-lt"/>
                          <a:ea typeface="+mn-ea"/>
                          <a:cs typeface="+mn-cs"/>
                        </a:rPr>
                        <a:t> </a:t>
                      </a:r>
                      <a:r>
                        <a:rPr lang="el-GR" sz="1400" kern="1200" dirty="0">
                          <a:solidFill>
                            <a:schemeClr val="tx1"/>
                          </a:solidFill>
                          <a:latin typeface="+mn-lt"/>
                          <a:ea typeface="+mn-ea"/>
                          <a:cs typeface="+mn-cs"/>
                        </a:rPr>
                        <a:t>Τάση να κλείνεται στον εαυτό του</a:t>
                      </a: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Κόπωση</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Προβλήματα</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στις</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σχέσεις</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με</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συναδέλφους</a:t>
                      </a:r>
                      <a:endParaRPr lang="el-GR" sz="1400" kern="1200" dirty="0">
                        <a:solidFill>
                          <a:schemeClr val="tx1"/>
                        </a:solidFill>
                        <a:latin typeface="+mn-lt"/>
                        <a:ea typeface="+mn-ea"/>
                        <a:cs typeface="+mn-cs"/>
                      </a:endParaRPr>
                    </a:p>
                    <a:p>
                      <a:pPr marL="285750" lvl="0" indent="-285750">
                        <a:buFont typeface="Arial" panose="020B0604020202020204" pitchFamily="34" charset="0"/>
                        <a:buChar char="•"/>
                      </a:pPr>
                      <a:endParaRPr lang="en-GB" sz="1400" noProof="0" dirty="0"/>
                    </a:p>
                    <a:p>
                      <a:r>
                        <a:rPr lang="el-GR" sz="1400" b="1" kern="1200" dirty="0">
                          <a:solidFill>
                            <a:schemeClr val="tx1"/>
                          </a:solidFill>
                          <a:latin typeface="+mn-lt"/>
                          <a:ea typeface="+mn-ea"/>
                          <a:cs typeface="+mn-cs"/>
                        </a:rPr>
                        <a:t>Γνωστικές αντιδράσεις </a:t>
                      </a:r>
                      <a:br>
                        <a:rPr lang="el-GR" sz="1400" b="1" kern="1200" dirty="0">
                          <a:solidFill>
                            <a:schemeClr val="tx1"/>
                          </a:solidFill>
                          <a:latin typeface="+mn-lt"/>
                          <a:ea typeface="+mn-ea"/>
                          <a:cs typeface="+mn-cs"/>
                        </a:rPr>
                      </a:br>
                      <a:r>
                        <a:rPr lang="el-GR" sz="1400" kern="1200" dirty="0">
                          <a:solidFill>
                            <a:schemeClr val="tx1"/>
                          </a:solidFill>
                          <a:latin typeface="+mn-lt"/>
                          <a:ea typeface="+mn-ea"/>
                          <a:cs typeface="+mn-cs"/>
                        </a:rPr>
                        <a:t>Μπορεί να παρατηρήσετε ότι ένας εργαζόμενος:</a:t>
                      </a: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Δυσκολεύεται</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να</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συγκεντρωθεί</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Δυσκολεύεται</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να</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θυμηθεί</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Δυσκολεύεται</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να</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μάθει</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καινούργια</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πράγματα</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Δυσκολεύεται</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να</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πάρει</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αποφάσεις</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Έχει</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αρνητικές</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σκέψεις</a:t>
                      </a:r>
                      <a:endParaRPr lang="el-GR" sz="1400" kern="1200" dirty="0">
                        <a:solidFill>
                          <a:schemeClr val="tx1"/>
                        </a:solidFill>
                        <a:latin typeface="+mn-lt"/>
                        <a:ea typeface="+mn-ea"/>
                        <a:cs typeface="+mn-cs"/>
                      </a:endParaRPr>
                    </a:p>
                    <a:p>
                      <a:pPr marL="285750" lvl="0" indent="-285750">
                        <a:buFont typeface="Arial" panose="020B0604020202020204" pitchFamily="34" charset="0"/>
                        <a:buChar char="•"/>
                      </a:pPr>
                      <a:endParaRPr lang="en-GB" noProof="0" dirty="0"/>
                    </a:p>
                  </a:txBody>
                  <a:tcPr/>
                </a:tc>
                <a:tc>
                  <a:txBody>
                    <a:bodyPr/>
                    <a:lstStyle/>
                    <a:p>
                      <a:r>
                        <a:rPr lang="el-GR" sz="1400" b="1" kern="1200" dirty="0" err="1">
                          <a:solidFill>
                            <a:schemeClr val="tx1"/>
                          </a:solidFill>
                          <a:latin typeface="+mn-lt"/>
                          <a:ea typeface="+mn-ea"/>
                          <a:cs typeface="+mn-cs"/>
                        </a:rPr>
                        <a:t>Συμπεριφορικές</a:t>
                      </a:r>
                      <a:r>
                        <a:rPr lang="el-GR" sz="1400" b="1" kern="1200" dirty="0">
                          <a:solidFill>
                            <a:schemeClr val="tx1"/>
                          </a:solidFill>
                          <a:latin typeface="+mn-lt"/>
                          <a:ea typeface="+mn-ea"/>
                          <a:cs typeface="+mn-cs"/>
                        </a:rPr>
                        <a:t> αντιδράσεις</a:t>
                      </a:r>
                      <a:br>
                        <a:rPr lang="el-GR" sz="1400" b="1" kern="1200" dirty="0">
                          <a:solidFill>
                            <a:schemeClr val="tx1"/>
                          </a:solidFill>
                          <a:latin typeface="+mn-lt"/>
                          <a:ea typeface="+mn-ea"/>
                          <a:cs typeface="+mn-cs"/>
                        </a:rPr>
                      </a:br>
                      <a:r>
                        <a:rPr lang="el-GR" sz="1400" kern="1200" dirty="0">
                          <a:solidFill>
                            <a:schemeClr val="tx1"/>
                          </a:solidFill>
                          <a:latin typeface="+mn-lt"/>
                          <a:ea typeface="+mn-ea"/>
                          <a:cs typeface="+mn-cs"/>
                        </a:rPr>
                        <a:t>Το άγχος μπορεί να αλλάξει τον τρόπο με τον οποίο συμπεριφέρονται τα άτομα. Μερικές επιπτώσεις μπορεί να φαίνονται επουσιώδεις, άλλες αρκετά σοβαρές. Μπορεί να παρατηρήσετε ότι κάποιος: </a:t>
                      </a:r>
                    </a:p>
                    <a:p>
                      <a:pPr lvl="0">
                        <a:buFont typeface="Arial" pitchFamily="34" charset="0"/>
                        <a:buChar char="•"/>
                      </a:pPr>
                      <a:r>
                        <a:rPr lang="en-US" sz="1400" kern="1200" dirty="0">
                          <a:solidFill>
                            <a:schemeClr val="tx1"/>
                          </a:solidFill>
                          <a:latin typeface="+mn-lt"/>
                          <a:ea typeface="+mn-ea"/>
                          <a:cs typeface="+mn-cs"/>
                        </a:rPr>
                        <a:t> </a:t>
                      </a:r>
                      <a:r>
                        <a:rPr lang="el-GR" sz="1400" kern="1200" dirty="0">
                          <a:solidFill>
                            <a:schemeClr val="tx1"/>
                          </a:solidFill>
                          <a:latin typeface="+mn-lt"/>
                          <a:ea typeface="+mn-ea"/>
                          <a:cs typeface="+mn-cs"/>
                        </a:rPr>
                        <a:t>Αποκτά νευρικές συνήθειες, όπως να τρώει τα νύχια του</a:t>
                      </a:r>
                    </a:p>
                    <a:p>
                      <a:pPr lvl="0">
                        <a:buFont typeface="Arial" pitchFamily="34" charset="0"/>
                        <a:buChar char="•"/>
                      </a:pPr>
                      <a:r>
                        <a:rPr lang="en-US" sz="1400" kern="1200" dirty="0">
                          <a:solidFill>
                            <a:schemeClr val="tx1"/>
                          </a:solidFill>
                          <a:latin typeface="+mn-lt"/>
                          <a:ea typeface="+mn-ea"/>
                          <a:cs typeface="+mn-cs"/>
                        </a:rPr>
                        <a:t> </a:t>
                      </a:r>
                      <a:r>
                        <a:rPr lang="el-GR" sz="1400" kern="1200" dirty="0">
                          <a:solidFill>
                            <a:schemeClr val="tx1"/>
                          </a:solidFill>
                          <a:latin typeface="+mn-lt"/>
                          <a:ea typeface="+mn-ea"/>
                          <a:cs typeface="+mn-cs"/>
                        </a:rPr>
                        <a:t>Αυξάνει τις ανθυγιεινές στρατηγικές αντιμετώπισης, όπως την κατανάλωση αλκοόλ, το κάπνισμα ή τη χρήση άλλων ναρκωτικών</a:t>
                      </a:r>
                    </a:p>
                    <a:p>
                      <a:pPr lvl="0">
                        <a:buFont typeface="Arial" pitchFamily="34" charset="0"/>
                        <a:buChar char="•"/>
                      </a:pPr>
                      <a:r>
                        <a:rPr lang="en-US" sz="1400" kern="1200" dirty="0">
                          <a:solidFill>
                            <a:schemeClr val="tx1"/>
                          </a:solidFill>
                          <a:latin typeface="+mn-lt"/>
                          <a:ea typeface="+mn-ea"/>
                          <a:cs typeface="+mn-cs"/>
                        </a:rPr>
                        <a:t> </a:t>
                      </a:r>
                      <a:r>
                        <a:rPr lang="el-GR" sz="1400" kern="1200" dirty="0">
                          <a:solidFill>
                            <a:schemeClr val="tx1"/>
                          </a:solidFill>
                          <a:latin typeface="+mn-lt"/>
                          <a:ea typeface="+mn-ea"/>
                          <a:cs typeface="+mn-cs"/>
                        </a:rPr>
                        <a:t>Έχει μεγαλύτερη τάση να κλείνεται στον εαυτό του</a:t>
                      </a:r>
                    </a:p>
                    <a:p>
                      <a:pPr lvl="0">
                        <a:buFont typeface="Arial" pitchFamily="34" charset="0"/>
                        <a:buChar char="•"/>
                      </a:pPr>
                      <a:r>
                        <a:rPr lang="en-US" sz="1400" kern="1200" dirty="0">
                          <a:solidFill>
                            <a:schemeClr val="tx1"/>
                          </a:solidFill>
                          <a:latin typeface="+mn-lt"/>
                          <a:ea typeface="+mn-ea"/>
                          <a:cs typeface="+mn-cs"/>
                        </a:rPr>
                        <a:t> </a:t>
                      </a:r>
                      <a:r>
                        <a:rPr lang="el-GR" sz="1400" kern="1200" dirty="0">
                          <a:solidFill>
                            <a:schemeClr val="tx1"/>
                          </a:solidFill>
                          <a:latin typeface="+mn-lt"/>
                          <a:ea typeface="+mn-ea"/>
                          <a:cs typeface="+mn-cs"/>
                        </a:rPr>
                        <a:t>Γίνεται αδέξιος και αμελής (παραμελώντας και τον εαυτό του)</a:t>
                      </a: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Δεν</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τηρεί</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τα</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ωράρια</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Γίνεται</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βίαιος</a:t>
                      </a:r>
                      <a:r>
                        <a:rPr lang="en-GB" sz="1400" kern="1200" dirty="0">
                          <a:solidFill>
                            <a:schemeClr val="tx1"/>
                          </a:solidFill>
                          <a:latin typeface="+mn-lt"/>
                          <a:ea typeface="+mn-ea"/>
                          <a:cs typeface="+mn-cs"/>
                        </a:rPr>
                        <a:t> ή </a:t>
                      </a:r>
                      <a:r>
                        <a:rPr lang="en-GB" sz="1400" kern="1200" dirty="0" err="1">
                          <a:solidFill>
                            <a:schemeClr val="tx1"/>
                          </a:solidFill>
                          <a:latin typeface="+mn-lt"/>
                          <a:ea typeface="+mn-ea"/>
                          <a:cs typeface="+mn-cs"/>
                        </a:rPr>
                        <a:t>επιθετικός</a:t>
                      </a:r>
                      <a:endParaRPr lang="en-GB" sz="1400" kern="1200" dirty="0">
                        <a:solidFill>
                          <a:schemeClr val="tx1"/>
                        </a:solidFill>
                        <a:latin typeface="+mn-lt"/>
                        <a:ea typeface="+mn-ea"/>
                        <a:cs typeface="+mn-cs"/>
                      </a:endParaRPr>
                    </a:p>
                    <a:p>
                      <a:pPr lvl="0">
                        <a:buFont typeface="Arial" pitchFamily="34" charset="0"/>
                        <a:buChar char="•"/>
                      </a:pPr>
                      <a:endParaRPr lang="el-GR" sz="1400" kern="1200" dirty="0">
                        <a:solidFill>
                          <a:schemeClr val="tx1"/>
                        </a:solidFill>
                        <a:latin typeface="+mn-lt"/>
                        <a:ea typeface="+mn-ea"/>
                        <a:cs typeface="+mn-cs"/>
                      </a:endParaRPr>
                    </a:p>
                    <a:p>
                      <a:r>
                        <a:rPr lang="el-GR" sz="1400" b="1" kern="1200" dirty="0">
                          <a:solidFill>
                            <a:schemeClr val="tx1"/>
                          </a:solidFill>
                          <a:latin typeface="+mn-lt"/>
                          <a:ea typeface="+mn-ea"/>
                          <a:cs typeface="+mn-cs"/>
                        </a:rPr>
                        <a:t>Προβλήματα σωματικής και ψυχικής υγείας</a:t>
                      </a:r>
                      <a:br>
                        <a:rPr lang="el-GR" sz="1400" b="1" kern="1200" dirty="0">
                          <a:solidFill>
                            <a:schemeClr val="tx1"/>
                          </a:solidFill>
                          <a:latin typeface="+mn-lt"/>
                          <a:ea typeface="+mn-ea"/>
                          <a:cs typeface="+mn-cs"/>
                        </a:rPr>
                      </a:br>
                      <a:r>
                        <a:rPr lang="el-GR" sz="1400" kern="1200" dirty="0">
                          <a:solidFill>
                            <a:schemeClr val="tx1"/>
                          </a:solidFill>
                          <a:latin typeface="+mn-lt"/>
                          <a:ea typeface="+mn-ea"/>
                          <a:cs typeface="+mn-cs"/>
                        </a:rPr>
                        <a:t>Η παρατεταμένη έκθεση μπορεί να οδηγήσει σε προβλήματα σωματικής και ψυχικής υγείας. Μπορεί επίσης να εξασθενήσει τη φυσική ανοσία και να κάνει κάποιον περισσότερο επιρρεπή σε άλλα προβλήματα υγείας. </a:t>
                      </a:r>
                      <a:r>
                        <a:rPr lang="en-GB" sz="1400" kern="1200" dirty="0" err="1">
                          <a:solidFill>
                            <a:schemeClr val="tx1"/>
                          </a:solidFill>
                          <a:latin typeface="+mn-lt"/>
                          <a:ea typeface="+mn-ea"/>
                          <a:cs typeface="+mn-cs"/>
                        </a:rPr>
                        <a:t>Μπορεί</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να</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παρατηρήσετε</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ότι</a:t>
                      </a:r>
                      <a:r>
                        <a:rPr lang="en-GB" sz="1400" kern="1200" dirty="0">
                          <a:solidFill>
                            <a:schemeClr val="tx1"/>
                          </a:solidFill>
                          <a:latin typeface="+mn-lt"/>
                          <a:ea typeface="+mn-ea"/>
                          <a:cs typeface="+mn-cs"/>
                        </a:rPr>
                        <a:t>:</a:t>
                      </a:r>
                      <a:endParaRPr lang="el-GR" sz="1400" kern="1200" dirty="0">
                        <a:solidFill>
                          <a:schemeClr val="tx1"/>
                        </a:solidFill>
                        <a:latin typeface="+mn-lt"/>
                        <a:ea typeface="+mn-ea"/>
                        <a:cs typeface="+mn-cs"/>
                      </a:endParaRPr>
                    </a:p>
                    <a:p>
                      <a:pPr lvl="0">
                        <a:buFont typeface="Arial" pitchFamily="34" charset="0"/>
                        <a:buChar char="•"/>
                      </a:pPr>
                      <a:r>
                        <a:rPr lang="en-US" sz="1400" kern="1200" dirty="0">
                          <a:solidFill>
                            <a:schemeClr val="tx1"/>
                          </a:solidFill>
                          <a:latin typeface="+mn-lt"/>
                          <a:ea typeface="+mn-ea"/>
                          <a:cs typeface="+mn-cs"/>
                        </a:rPr>
                        <a:t> </a:t>
                      </a:r>
                      <a:r>
                        <a:rPr lang="el-GR" sz="1400" kern="1200" dirty="0" err="1">
                          <a:solidFill>
                            <a:schemeClr val="tx1"/>
                          </a:solidFill>
                          <a:latin typeface="+mn-lt"/>
                          <a:ea typeface="+mn-ea"/>
                          <a:cs typeface="+mn-cs"/>
                        </a:rPr>
                        <a:t>Παρουσιασμός</a:t>
                      </a:r>
                      <a:r>
                        <a:rPr lang="el-GR" sz="1400" kern="1200" dirty="0">
                          <a:solidFill>
                            <a:schemeClr val="tx1"/>
                          </a:solidFill>
                          <a:latin typeface="+mn-lt"/>
                          <a:ea typeface="+mn-ea"/>
                          <a:cs typeface="+mn-cs"/>
                        </a:rPr>
                        <a:t> - Έρχονται στη δουλειά ενώ δεν είναι καλά</a:t>
                      </a:r>
                    </a:p>
                    <a:p>
                      <a:pPr lvl="0">
                        <a:buFont typeface="Arial" pitchFamily="34" charset="0"/>
                        <a:buChar char="•"/>
                      </a:pPr>
                      <a:r>
                        <a:rPr lang="en-US" sz="1400" kern="1200" dirty="0">
                          <a:solidFill>
                            <a:schemeClr val="tx1"/>
                          </a:solidFill>
                          <a:latin typeface="+mn-lt"/>
                          <a:ea typeface="+mn-ea"/>
                          <a:cs typeface="+mn-cs"/>
                        </a:rPr>
                        <a:t> </a:t>
                      </a:r>
                      <a:r>
                        <a:rPr lang="el-GR" sz="1400" kern="1200" dirty="0" err="1">
                          <a:solidFill>
                            <a:schemeClr val="tx1"/>
                          </a:solidFill>
                          <a:latin typeface="+mn-lt"/>
                          <a:ea typeface="+mn-ea"/>
                          <a:cs typeface="+mn-cs"/>
                        </a:rPr>
                        <a:t>Απουσιασμός</a:t>
                      </a:r>
                      <a:r>
                        <a:rPr lang="el-GR" sz="1400" kern="1200" dirty="0">
                          <a:solidFill>
                            <a:schemeClr val="tx1"/>
                          </a:solidFill>
                          <a:latin typeface="+mn-lt"/>
                          <a:ea typeface="+mn-ea"/>
                          <a:cs typeface="+mn-cs"/>
                        </a:rPr>
                        <a:t> - Απουσιάζουν από τη δουλειά για μεγαλύτερο διάστημα ή/και συχνότερα</a:t>
                      </a:r>
                      <a:endParaRPr lang="en-US" sz="1400" kern="1200" dirty="0">
                        <a:solidFill>
                          <a:schemeClr val="tx1"/>
                        </a:solidFill>
                        <a:latin typeface="+mn-lt"/>
                        <a:ea typeface="+mn-ea"/>
                        <a:cs typeface="+mn-cs"/>
                      </a:endParaRPr>
                    </a:p>
                    <a:p>
                      <a:pPr lvl="0">
                        <a:buFont typeface="Arial" pitchFamily="34" charset="0"/>
                        <a:buNone/>
                      </a:pPr>
                      <a:endParaRPr lang="el-GR" sz="1400" kern="1200" dirty="0">
                        <a:solidFill>
                          <a:schemeClr val="tx1"/>
                        </a:solidFill>
                        <a:latin typeface="+mn-lt"/>
                        <a:ea typeface="+mn-ea"/>
                        <a:cs typeface="+mn-cs"/>
                      </a:endParaRPr>
                    </a:p>
                  </a:txBody>
                  <a:tcPr/>
                </a:tc>
                <a:extLst>
                  <a:ext uri="{0D108BD9-81ED-4DB2-BD59-A6C34878D82A}">
                    <a16:rowId xmlns:a16="http://schemas.microsoft.com/office/drawing/2014/main" xmlns="" val="2398016848"/>
                  </a:ext>
                </a:extLst>
              </a:tr>
            </a:tbl>
          </a:graphicData>
        </a:graphic>
      </p:graphicFrame>
      <p:sp>
        <p:nvSpPr>
          <p:cNvPr id="6" name="Freeform 5"/>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στις </a:t>
            </a:r>
            <a:r>
              <a:rPr lang="en-GB" sz="1000" b="1" dirty="0">
                <a:hlinkClick r:id="rId2" action="ppaction://hlinksldjump"/>
              </a:rPr>
              <a:t>‘</a:t>
            </a:r>
            <a:r>
              <a:rPr lang="el-GR" sz="1000" b="1" dirty="0">
                <a:hlinkClick r:id="rId2" action="ppaction://hlinksldjump"/>
              </a:rPr>
              <a:t>επιπτώσεις</a:t>
            </a:r>
            <a:r>
              <a:rPr lang="en-GB" sz="1000" b="1" dirty="0">
                <a:hlinkClick r:id="rId2" action="ppaction://hlinksldjump"/>
              </a:rPr>
              <a:t> </a:t>
            </a:r>
            <a:r>
              <a:rPr lang="el-GR" sz="1000" b="1" dirty="0">
                <a:hlinkClick r:id="rId2" action="ppaction://hlinksldjump"/>
              </a:rPr>
              <a:t>στους εργαζομένους μου</a:t>
            </a:r>
            <a:r>
              <a:rPr lang="en-GB" sz="1000" b="1" dirty="0">
                <a:hlinkClick r:id="rId2" action="ppaction://hlinksldjump"/>
              </a:rPr>
              <a:t>’</a:t>
            </a:r>
            <a:endParaRPr lang="en-GB" sz="1000" b="1" dirty="0"/>
          </a:p>
        </p:txBody>
      </p:sp>
      <p:sp>
        <p:nvSpPr>
          <p:cNvPr id="8" name="Title 1"/>
          <p:cNvSpPr>
            <a:spLocks noGrp="1"/>
          </p:cNvSpPr>
          <p:nvPr>
            <p:ph type="title"/>
          </p:nvPr>
        </p:nvSpPr>
        <p:spPr>
          <a:xfrm>
            <a:off x="600002" y="180000"/>
            <a:ext cx="10079831" cy="489600"/>
          </a:xfrm>
        </p:spPr>
        <p:txBody>
          <a:bodyPr/>
          <a:lstStyle/>
          <a:p>
            <a:r>
              <a:rPr lang="el-GR" dirty="0"/>
              <a:t>Πώς θα προσέξω τις επιπτώσεις στους εργαζομένους μου;</a:t>
            </a:r>
            <a:endParaRPr lang="en-GB" noProof="0" dirty="0"/>
          </a:p>
        </p:txBody>
      </p:sp>
    </p:spTree>
    <p:extLst>
      <p:ext uri="{BB962C8B-B14F-4D97-AF65-F5344CB8AC3E}">
        <p14:creationId xmlns:p14="http://schemas.microsoft.com/office/powerpoint/2010/main" xmlns="" val="4202182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άνθρωποι που υποφέρουν από άγχος συχνά αλλάζουν</a:t>
            </a:r>
            <a:endParaRPr lang="en-GB" noProof="0" dirty="0"/>
          </a:p>
        </p:txBody>
      </p:sp>
      <p:sp>
        <p:nvSpPr>
          <p:cNvPr id="3" name="Content Placeholder 2"/>
          <p:cNvSpPr>
            <a:spLocks noGrp="1"/>
          </p:cNvSpPr>
          <p:nvPr>
            <p:ph sz="half" idx="1"/>
          </p:nvPr>
        </p:nvSpPr>
        <p:spPr/>
        <p:txBody>
          <a:bodyPr/>
          <a:lstStyle/>
          <a:p>
            <a:r>
              <a:rPr lang="el-GR" dirty="0"/>
              <a:t>Μπορεί να αντιληφθείτε αλλαγές στα άτομα που εργάζονται για εσάς, όσον αφορά το πώς σκέφτονται, αισθάνονται ή συμπεριφέρονται. Είναι σημαντικό να αναγνωρίσετε αυτές τις αλλαγές νωρίς και να συζητήσετε τα αίτιά τους όσο το δυνατόν συντομότερα, ώστε να ληφθούν μέτρα για την υποστήριξη του εργαζομένου εφόσον είναι δέον. </a:t>
            </a:r>
          </a:p>
          <a:p>
            <a:endParaRPr lang="el-GR" dirty="0"/>
          </a:p>
          <a:p>
            <a:r>
              <a:rPr lang="el-GR" dirty="0"/>
              <a:t>Μπορείτε να δείτε τις επιπτώσεις του άγχους στους άλλους με πολλούς διαφορετικούς τρόπους. Μπορεί να παρουσιάζονται μερικές από τις αντιδράσεις που περιγράφονται παρακάτω, αλλά όχι υποχρεωτικά όλες. </a:t>
            </a:r>
          </a:p>
          <a:p>
            <a:pPr lvl="1"/>
            <a:r>
              <a:rPr lang="el-GR" dirty="0"/>
              <a:t>Συναισθηματικές αντιδράσεις</a:t>
            </a:r>
          </a:p>
          <a:p>
            <a:pPr lvl="1"/>
            <a:r>
              <a:rPr lang="el-GR" dirty="0"/>
              <a:t>Γνωστικές αντιδράσεις </a:t>
            </a:r>
          </a:p>
          <a:p>
            <a:pPr lvl="1"/>
            <a:r>
              <a:rPr lang="el-GR" dirty="0" err="1"/>
              <a:t>Συμπεριφορικές</a:t>
            </a:r>
            <a:r>
              <a:rPr lang="el-GR" dirty="0"/>
              <a:t> αντιδράσεις</a:t>
            </a:r>
          </a:p>
          <a:p>
            <a:pPr lvl="1"/>
            <a:r>
              <a:rPr lang="el-GR" dirty="0" err="1"/>
              <a:t>Παρουσιασμός</a:t>
            </a:r>
            <a:r>
              <a:rPr lang="el-GR" dirty="0"/>
              <a:t> - Έρχονται στη δουλειά ενώ δεν είναι καλά </a:t>
            </a:r>
          </a:p>
          <a:p>
            <a:pPr lvl="1"/>
            <a:endParaRPr lang="en-GB" noProof="0" dirty="0"/>
          </a:p>
          <a:p>
            <a:endParaRPr lang="en-GB" noProof="0" dirty="0"/>
          </a:p>
        </p:txBody>
      </p:sp>
      <p:sp>
        <p:nvSpPr>
          <p:cNvPr id="5" name="Freeform 4"/>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στις</a:t>
            </a:r>
            <a:r>
              <a:rPr lang="en-GB" sz="1000" b="1" dirty="0">
                <a:hlinkClick r:id="rId2" action="ppaction://hlinksldjump"/>
              </a:rPr>
              <a:t> ‘</a:t>
            </a:r>
            <a:r>
              <a:rPr lang="el-GR" sz="1000" b="1" dirty="0">
                <a:hlinkClick r:id="rId2" action="ppaction://hlinksldjump"/>
              </a:rPr>
              <a:t>επιπτώσεις</a:t>
            </a:r>
            <a:r>
              <a:rPr lang="en-GB" sz="1000" b="1" dirty="0">
                <a:hlinkClick r:id="rId2" action="ppaction://hlinksldjump"/>
              </a:rPr>
              <a:t> </a:t>
            </a:r>
            <a:r>
              <a:rPr lang="el-GR" sz="1000" b="1" dirty="0">
                <a:hlinkClick r:id="rId2" action="ppaction://hlinksldjump"/>
              </a:rPr>
              <a:t>στους εργαζομένους μου</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120574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Συναισθηματικές αντιδράσεις</a:t>
            </a:r>
            <a:r>
              <a:rPr lang="en-GB" noProof="0" dirty="0"/>
              <a:t> </a:t>
            </a:r>
          </a:p>
        </p:txBody>
      </p:sp>
      <p:sp>
        <p:nvSpPr>
          <p:cNvPr id="3" name="Content Placeholder 2"/>
          <p:cNvSpPr>
            <a:spLocks noGrp="1"/>
          </p:cNvSpPr>
          <p:nvPr>
            <p:ph sz="half" idx="1"/>
          </p:nvPr>
        </p:nvSpPr>
        <p:spPr/>
        <p:txBody>
          <a:bodyPr>
            <a:normAutofit/>
          </a:bodyPr>
          <a:lstStyle/>
          <a:p>
            <a:r>
              <a:rPr lang="el-GR" dirty="0"/>
              <a:t>Στους τύπους αντιδράσεων που παρουσιάζουν τα άτομα όταν δυσκολεύονται να αντεπεξέλθουν στα θέματα εργασίας περιλαμβάνονται οι συναισθηματικές αντιδράσεις. Εάν κάποιος αισθάνεται άγχος, είναι πιο πιθανό ότι θα έχει προβλήματα στις σχέσεις και στις φιλίες του. Μπορεί να παρατηρήσετε ότι οι εργαζόμενοι είναι πιο ευερέθιστοι ή πιο νευρικοί. Μπορεί να εμφανίζουν τάση απομόνωσης, να αρχίσουν να έχουν προβλήματα στις σχέσεις τους με άλλους συναδέλφους ή να παρουσιάζουν για μεγάλο χρονικό διάστημα εικόνα κατάθλιψης. </a:t>
            </a:r>
          </a:p>
          <a:p>
            <a:r>
              <a:rPr lang="el-GR" dirty="0"/>
              <a:t>Μερικά άτομα μπορεί να είναι συνεχώς κουρασμένα. Επειδή ανησυχούν για προβλήματα στην εργασία, μπορεί να δυσκολεύονται να κοιμηθούν ή να μην μπορούν να αποκοιμηθούν ή να ξυπνούν τη νύχτα (ή πολύ νωρίς το πρωί) και να μην μπορούν να κοιμηθούν πάλι. Αυτό θα οδηγήσει σε κατάσταση αυξημένης κόπωσης. Άλλα άτομα μπορεί να κοιμούνται περισσότερο όταν υποφέρουν από άγχος, να δυσκολεύονται να ξυπνήσουν το πρωί και να μείνουν ξύπνιοι κατά τη διάρκεια της ημέρας. </a:t>
            </a:r>
          </a:p>
          <a:p>
            <a:r>
              <a:rPr lang="el-GR" dirty="0"/>
              <a:t>Άλλα άτομα μπορεί να έχουν ολοένα εντονότερη την ανάγκη να κλάψουν ή βάζουν τα κλάματα για ασήμαντες αιτίες. </a:t>
            </a:r>
          </a:p>
          <a:p>
            <a:pPr>
              <a:buNone/>
            </a:pPr>
            <a:endParaRPr lang="en-GB" noProof="0" dirty="0"/>
          </a:p>
        </p:txBody>
      </p:sp>
      <p:sp>
        <p:nvSpPr>
          <p:cNvPr id="5" name="Freeform 4"/>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στις </a:t>
            </a:r>
            <a:r>
              <a:rPr lang="en-GB" sz="1000" b="1" dirty="0">
                <a:hlinkClick r:id="rId2" action="ppaction://hlinksldjump"/>
              </a:rPr>
              <a:t>‘</a:t>
            </a:r>
            <a:r>
              <a:rPr lang="el-GR" sz="1000" b="1" dirty="0">
                <a:hlinkClick r:id="rId2" action="ppaction://hlinksldjump"/>
              </a:rPr>
              <a:t>επιπτώσεις</a:t>
            </a:r>
            <a:r>
              <a:rPr lang="en-GB" sz="1000" b="1" dirty="0">
                <a:hlinkClick r:id="rId2" action="ppaction://hlinksldjump"/>
              </a:rPr>
              <a:t> </a:t>
            </a:r>
            <a:r>
              <a:rPr lang="el-GR" sz="1000" b="1" dirty="0">
                <a:hlinkClick r:id="rId2" action="ppaction://hlinksldjump"/>
              </a:rPr>
              <a:t>στους εργαζομένους μου</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427939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Γνωστικές αντιδράσεις</a:t>
            </a:r>
            <a:endParaRPr lang="en-GB" noProof="0" dirty="0"/>
          </a:p>
        </p:txBody>
      </p:sp>
      <p:sp>
        <p:nvSpPr>
          <p:cNvPr id="3" name="Content Placeholder 2"/>
          <p:cNvSpPr>
            <a:spLocks noGrp="1"/>
          </p:cNvSpPr>
          <p:nvPr>
            <p:ph sz="half" idx="1"/>
          </p:nvPr>
        </p:nvSpPr>
        <p:spPr/>
        <p:txBody>
          <a:bodyPr/>
          <a:lstStyle/>
          <a:p>
            <a:r>
              <a:rPr lang="el-GR" dirty="0"/>
              <a:t>Άλλες αντιδράσεις περιγράφονται ως γνωστικές αντιδράσεις. Η γνωστική λειτουργία ενός ατόμου μεταβάλλεται, όταν είναι αγχωμένο. </a:t>
            </a:r>
          </a:p>
          <a:p>
            <a:r>
              <a:rPr lang="el-GR" dirty="0"/>
              <a:t>Μπορεί να παρατηρήσετε ότι το συγκεκριμένο άτομο δεν κάνει τη δουλειά του τόσο καλά όσο συνήθως. Μπορεί να δυσκολεύεται να συγκεντρωθεί, να πάρει αποφάσεις ή να θυμηθεί διάφορα στοιχεία. Μπορεί ακόμα να δυσκολεύεται να μάθει καινούργια πράγματα. </a:t>
            </a:r>
            <a:endParaRPr lang="en-GB" noProof="0" dirty="0"/>
          </a:p>
        </p:txBody>
      </p:sp>
      <p:sp>
        <p:nvSpPr>
          <p:cNvPr id="5" name="Freeform 4"/>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στις </a:t>
            </a:r>
            <a:r>
              <a:rPr lang="en-GB" sz="1000" b="1" dirty="0">
                <a:hlinkClick r:id="rId2" action="ppaction://hlinksldjump"/>
              </a:rPr>
              <a:t>‘</a:t>
            </a:r>
            <a:r>
              <a:rPr lang="el-GR" sz="1000" b="1" dirty="0">
                <a:hlinkClick r:id="rId2" action="ppaction://hlinksldjump"/>
              </a:rPr>
              <a:t>επιπτώσεις</a:t>
            </a:r>
            <a:r>
              <a:rPr lang="en-GB" sz="1000" b="1" dirty="0">
                <a:hlinkClick r:id="rId2" action="ppaction://hlinksldjump"/>
              </a:rPr>
              <a:t> </a:t>
            </a:r>
            <a:r>
              <a:rPr lang="el-GR" sz="1000" b="1" dirty="0">
                <a:hlinkClick r:id="rId2" action="ppaction://hlinksldjump"/>
              </a:rPr>
              <a:t>στους εργαζομένους μου</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50161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Συμπεριφορικές</a:t>
            </a:r>
            <a:r>
              <a:rPr lang="el-GR" dirty="0"/>
              <a:t> αντιδράσεις</a:t>
            </a:r>
            <a:r>
              <a:rPr lang="en-GB" noProof="0" dirty="0"/>
              <a:t> </a:t>
            </a:r>
          </a:p>
        </p:txBody>
      </p:sp>
      <p:sp>
        <p:nvSpPr>
          <p:cNvPr id="3" name="Content Placeholder 2"/>
          <p:cNvSpPr>
            <a:spLocks noGrp="1"/>
          </p:cNvSpPr>
          <p:nvPr>
            <p:ph sz="half" idx="1"/>
          </p:nvPr>
        </p:nvSpPr>
        <p:spPr/>
        <p:txBody>
          <a:bodyPr/>
          <a:lstStyle/>
          <a:p>
            <a:r>
              <a:rPr lang="el-GR" dirty="0"/>
              <a:t>Το άγχος μπορεί, επίσης, να αλλάξει τον τρόπο με τον οποίο συμπεριφέρονται τα άτομα: μερικά άτομα κλείνονται περισσότερο στον εαυτό τους και γίνονται λιγομίλητα, ενώ άλλα συμπεριφέρονται πιο επιθετικά ή/και βίαια. Μπορεί να παρατηρήσετε ότι, προσπαθώντας να αντιμετωπίσουν το άγχος, οι εργαζόμενοί σας καπνίζουν περισσότερο ή καταναλώνουν περισσότερο αλκοόλ. Επομένως, ανάμεσα στις ενδείξεις είναι όταν κάποιος κάνει περισσότερα διαλείμματα για να καπνίσει ή όταν μυρίζει αλκοόλ. </a:t>
            </a:r>
          </a:p>
          <a:p>
            <a:r>
              <a:rPr lang="el-GR" dirty="0"/>
              <a:t>Μερικά άτομα μπορεί να αρχίσουν να φροντίζουν την εμφάνισή τους λιγότερο από </a:t>
            </a:r>
            <a:r>
              <a:rPr lang="el-GR" dirty="0" err="1"/>
              <a:t>ό,τι</a:t>
            </a:r>
            <a:r>
              <a:rPr lang="el-GR" dirty="0"/>
              <a:t> συνήθως. Μπορεί, επίσης να δίνουν την εντύπωση ότι καταβάλλουν λιγότερη προσπάθεια κατά την εκτέλεση της εργασίας τους, με αποτέλεσμα η ποιότητα να είναι λιγότερο καλή. Ή μπορεί να αρχίσουν να επιλέγουν εύκολες ή ριψοκίνδυνες λύσεις, προκειμένου να τελειώσουν την εργασία γρηγορότερα. </a:t>
            </a:r>
          </a:p>
          <a:p>
            <a:r>
              <a:rPr lang="el-GR" dirty="0"/>
              <a:t>Η αλλαγή στην τήρηση ωραρίων, για παράδειγμα αν αρχίσουν να φτάνουν αργά στη δουλειά τους, μπορεί να είναι άλλη μια ένδειξη για την ύπαρξη προβλημάτων. </a:t>
            </a:r>
          </a:p>
          <a:p>
            <a:pPr>
              <a:buNone/>
            </a:pPr>
            <a:endParaRPr lang="en-GB" noProof="0" dirty="0"/>
          </a:p>
        </p:txBody>
      </p:sp>
      <p:sp>
        <p:nvSpPr>
          <p:cNvPr id="5" name="Freeform 4"/>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στις</a:t>
            </a:r>
            <a:r>
              <a:rPr lang="en-GB" sz="1000" b="1" dirty="0">
                <a:hlinkClick r:id="rId2" action="ppaction://hlinksldjump"/>
              </a:rPr>
              <a:t> ‘</a:t>
            </a:r>
            <a:r>
              <a:rPr lang="el-GR" sz="1000" b="1" dirty="0">
                <a:hlinkClick r:id="rId2" action="ppaction://hlinksldjump"/>
              </a:rPr>
              <a:t>επιπτώσεις</a:t>
            </a:r>
            <a:r>
              <a:rPr lang="en-GB" sz="1000" b="1" dirty="0">
                <a:hlinkClick r:id="rId2" action="ppaction://hlinksldjump"/>
              </a:rPr>
              <a:t> </a:t>
            </a:r>
            <a:r>
              <a:rPr lang="el-GR" sz="1000" b="1" dirty="0">
                <a:hlinkClick r:id="rId2" action="ppaction://hlinksldjump"/>
              </a:rPr>
              <a:t>στους εργαζομένους μου</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410707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Παρουσιασμός</a:t>
            </a:r>
            <a:r>
              <a:rPr lang="el-GR" dirty="0"/>
              <a:t> - Έρχονται στη δουλειά ενώ δεν είναι καλά</a:t>
            </a:r>
            <a:endParaRPr lang="en-GB" noProof="0" dirty="0"/>
          </a:p>
        </p:txBody>
      </p:sp>
      <p:sp>
        <p:nvSpPr>
          <p:cNvPr id="3" name="Content Placeholder 2"/>
          <p:cNvSpPr>
            <a:spLocks noGrp="1"/>
          </p:cNvSpPr>
          <p:nvPr>
            <p:ph sz="half" idx="1"/>
          </p:nvPr>
        </p:nvSpPr>
        <p:spPr/>
        <p:txBody>
          <a:bodyPr/>
          <a:lstStyle/>
          <a:p>
            <a:r>
              <a:rPr lang="el-GR" dirty="0"/>
              <a:t>Μια άλλη ένδειξη που μπορεί να παρατηρήσετε είναι ότι τα άτομα έρχονται στην εργασία ενώ δεν είναι σε θέση να εργαστούν. Αυτό ονομάζεται «τυπική παρουσία στην εργασία» και μπορεί να οφείλεται στην πίεση που αισθάνεται ο εργαζόμενος ότι πρέπει να πάει στη δουλειά του παρά το γεγονός ότι αισθάνεται άρρωστος. Αυτή η πίεση μπορεί να απορρέει από διάφορους παράγοντες, όπως συναισθήματα εργασιακής ανασφάλειας, χρονικές πιέσεις, φόρτο εργασίας ή το συναίσθημα αφοσίωσης προς τους άλλους. Η διαχείριση αυτών των αντιδράσεων είναι δυνατόν να γίνει εντός του χώρου εργασίας.</a:t>
            </a:r>
          </a:p>
          <a:p>
            <a:r>
              <a:rPr lang="el-GR" dirty="0"/>
              <a:t>Μερικά άτομα πραγματικά επιλέγουν να πάνε στη δουλειά τους παρά το γεγονός ότι δεν</a:t>
            </a:r>
            <a:r>
              <a:rPr lang="el-GR" dirty="0">
                <a:solidFill>
                  <a:srgbClr val="FF0000"/>
                </a:solidFill>
              </a:rPr>
              <a:t> </a:t>
            </a:r>
            <a:r>
              <a:rPr lang="el-GR" dirty="0"/>
              <a:t>αισθάνονται καλά. Ωστόσο, εάν υπάρχουν νύξεις ότι έρχονται στη δουλειά παρά τη θέλησή τους, από συναίσθημα πίεσης ή λόγω του «καθήκοντος» προς τους συναδέλφους τους, ώστε να μην τους εγκαταλείψουν (ιδιαίτερα λόγω του αυξημένου επιπέδου των απαιτήσεων εργασίας που αντιμετωπίζουν), τότε αυτό είναι μια πιθανή προειδοποιητική ένδειξη της οποίας θα πρέπει να επιληφθείτε, διότι, εάν δεν ληφθεί κανένα μέτρο, μπορεί να κλιμακωθεί και να εξελιχθεί σε σοβαρή ασθένεια και απουσία. </a:t>
            </a:r>
          </a:p>
          <a:p>
            <a:endParaRPr lang="en-GB" noProof="0" dirty="0"/>
          </a:p>
        </p:txBody>
      </p:sp>
      <p:sp>
        <p:nvSpPr>
          <p:cNvPr id="5" name="Freeform 4"/>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στις </a:t>
            </a:r>
            <a:r>
              <a:rPr lang="en-GB" sz="1000" b="1" dirty="0">
                <a:hlinkClick r:id="rId2" action="ppaction://hlinksldjump"/>
              </a:rPr>
              <a:t>‘</a:t>
            </a:r>
            <a:r>
              <a:rPr lang="el-GR" sz="1000" b="1" dirty="0">
                <a:hlinkClick r:id="rId2" action="ppaction://hlinksldjump"/>
              </a:rPr>
              <a:t>επιπτώσεις</a:t>
            </a:r>
            <a:r>
              <a:rPr lang="en-GB" sz="1000" b="1" dirty="0">
                <a:hlinkClick r:id="rId2" action="ppaction://hlinksldjump"/>
              </a:rPr>
              <a:t> </a:t>
            </a:r>
            <a:r>
              <a:rPr lang="el-GR" sz="1000" b="1" dirty="0">
                <a:hlinkClick r:id="rId2" action="ppaction://hlinksldjump"/>
              </a:rPr>
              <a:t>στους εργαζομένους μου</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145642990"/>
      </p:ext>
    </p:extLst>
  </p:cSld>
  <p:clrMapOvr>
    <a:masterClrMapping/>
  </p:clrMapOvr>
</p:sld>
</file>

<file path=ppt/theme/theme1.xml><?xml version="1.0" encoding="utf-8"?>
<a:theme xmlns:a="http://schemas.openxmlformats.org/drawingml/2006/main" name="EUOSHA Campaign 2018 - wide">
  <a:themeElements>
    <a:clrScheme name="Custom 2">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003399"/>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xmlns="" name="EUOSHA Campaign 2018 - wide" id="{FBDC70A9-7155-462C-905D-8B6BDD4E5140}" vid="{397CB443-BDC8-4AEF-865C-1876E21573C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EUOSHA Campaign 2018 - Wide</Template>
  <TotalTime>3439</TotalTime>
  <Words>1198</Words>
  <Application>Microsoft Office PowerPoint</Application>
  <PresentationFormat>Προσαρμογή</PresentationFormat>
  <Paragraphs>89</Paragraphs>
  <Slides>11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EUOSHA Campaign 2018 - wide</vt:lpstr>
      <vt:lpstr>Διαφάνεια 1</vt:lpstr>
      <vt:lpstr>Διαφάνεια 2</vt:lpstr>
      <vt:lpstr>Πώς θα προσέξω τις επιπτώσεις στους εργαζομένους μου;</vt:lpstr>
      <vt:lpstr>Πώς θα προσέξω τις επιπτώσεις στους εργαζομένους μου;</vt:lpstr>
      <vt:lpstr>Οι άνθρωποι που υποφέρουν από άγχος συχνά αλλάζουν</vt:lpstr>
      <vt:lpstr>Συναισθηματικές αντιδράσεις </vt:lpstr>
      <vt:lpstr>Γνωστικές αντιδράσεις</vt:lpstr>
      <vt:lpstr>Συμπεριφορικές αντιδράσεις </vt:lpstr>
      <vt:lpstr>Παρουσιασμός - Έρχονται στη δουλειά ενώ δεν είναι καλά</vt:lpstr>
      <vt:lpstr>Απουσιασμός - Αυξημένη απουσία από την εργασία</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MV</dc:creator>
  <cp:lastModifiedBy>user</cp:lastModifiedBy>
  <cp:revision>233</cp:revision>
  <cp:lastPrinted>2019-02-25T11:06:14Z</cp:lastPrinted>
  <dcterms:created xsi:type="dcterms:W3CDTF">2019-02-21T09:01:09Z</dcterms:created>
  <dcterms:modified xsi:type="dcterms:W3CDTF">2024-07-31T11:33:05Z</dcterms:modified>
</cp:coreProperties>
</file>