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0"/>
  </p:notesMasterIdLst>
  <p:handoutMasterIdLst>
    <p:handoutMasterId r:id="rId11"/>
  </p:handoutMasterIdLst>
  <p:sldIdLst>
    <p:sldId id="256" r:id="rId2"/>
    <p:sldId id="292" r:id="rId3"/>
    <p:sldId id="388" r:id="rId4"/>
    <p:sldId id="403" r:id="rId5"/>
    <p:sldId id="296" r:id="rId6"/>
    <p:sldId id="297" r:id="rId7"/>
    <p:sldId id="298" r:id="rId8"/>
    <p:sldId id="404" r:id="rId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Προεπιλεγμένη ενότητα" id="{F91B90F3-23FB-4406-BCB4-981FBEDDFCC9}">
          <p14:sldIdLst>
            <p14:sldId id="256"/>
            <p14:sldId id="413"/>
            <p14:sldId id="410"/>
            <p14:sldId id="411"/>
            <p14:sldId id="424"/>
            <p14:sldId id="273"/>
            <p14:sldId id="405"/>
            <p14:sldId id="258"/>
            <p14:sldId id="415"/>
            <p14:sldId id="409"/>
            <p14:sldId id="259"/>
            <p14:sldId id="260"/>
            <p14:sldId id="261"/>
            <p14:sldId id="369"/>
            <p14:sldId id="370"/>
            <p14:sldId id="371"/>
            <p14:sldId id="372"/>
            <p14:sldId id="373"/>
            <p14:sldId id="374"/>
            <p14:sldId id="274"/>
            <p14:sldId id="265"/>
            <p14:sldId id="266"/>
            <p14:sldId id="268"/>
            <p14:sldId id="269"/>
            <p14:sldId id="270"/>
            <p14:sldId id="422"/>
            <p14:sldId id="271"/>
            <p14:sldId id="275"/>
            <p14:sldId id="276"/>
            <p14:sldId id="277"/>
            <p14:sldId id="278"/>
            <p14:sldId id="272"/>
            <p14:sldId id="279"/>
            <p14:sldId id="285"/>
            <p14:sldId id="286"/>
            <p14:sldId id="287"/>
            <p14:sldId id="288"/>
            <p14:sldId id="289"/>
            <p14:sldId id="291"/>
            <p14:sldId id="290"/>
            <p14:sldId id="402"/>
            <p14:sldId id="280"/>
            <p14:sldId id="379"/>
            <p14:sldId id="380"/>
            <p14:sldId id="381"/>
            <p14:sldId id="382"/>
            <p14:sldId id="295"/>
            <p14:sldId id="292"/>
            <p14:sldId id="388"/>
            <p14:sldId id="403"/>
            <p14:sldId id="296"/>
            <p14:sldId id="297"/>
            <p14:sldId id="298"/>
            <p14:sldId id="293"/>
            <p14:sldId id="423"/>
            <p14:sldId id="416"/>
            <p14:sldId id="390"/>
            <p14:sldId id="305"/>
            <p14:sldId id="306"/>
            <p14:sldId id="307"/>
            <p14:sldId id="308"/>
            <p14:sldId id="417"/>
            <p14:sldId id="302"/>
            <p14:sldId id="311"/>
            <p14:sldId id="391"/>
            <p14:sldId id="392"/>
            <p14:sldId id="312"/>
            <p14:sldId id="426"/>
            <p14:sldId id="314"/>
            <p14:sldId id="315"/>
            <p14:sldId id="430"/>
            <p14:sldId id="317"/>
            <p14:sldId id="393"/>
            <p14:sldId id="318"/>
            <p14:sldId id="394"/>
            <p14:sldId id="395"/>
            <p14:sldId id="320"/>
            <p14:sldId id="396"/>
            <p14:sldId id="322"/>
            <p14:sldId id="431"/>
            <p14:sldId id="323"/>
            <p14:sldId id="325"/>
            <p14:sldId id="326"/>
            <p14:sldId id="327"/>
            <p14:sldId id="328"/>
            <p14:sldId id="432"/>
            <p14:sldId id="398"/>
            <p14:sldId id="397"/>
            <p14:sldId id="399"/>
            <p14:sldId id="330"/>
            <p14:sldId id="331"/>
            <p14:sldId id="400"/>
            <p14:sldId id="332"/>
          </p14:sldIdLst>
        </p14:section>
        <p14:section name="Ενότητα χωρίς τίτλο" id="{FC705C59-737A-44EB-B541-552C5DED8547}">
          <p14:sldIdLst>
            <p14:sldId id="333"/>
            <p14:sldId id="334"/>
            <p14:sldId id="335"/>
            <p14:sldId id="336"/>
            <p14:sldId id="337"/>
            <p14:sldId id="338"/>
            <p14:sldId id="339"/>
            <p14:sldId id="340"/>
            <p14:sldId id="341"/>
            <p14:sldId id="342"/>
            <p14:sldId id="343"/>
            <p14:sldId id="344"/>
            <p14:sldId id="345"/>
            <p14:sldId id="346"/>
            <p14:sldId id="347"/>
            <p14:sldId id="348"/>
            <p14:sldId id="349"/>
            <p14:sldId id="353"/>
            <p14:sldId id="350"/>
            <p14:sldId id="401"/>
            <p14:sldId id="351"/>
            <p14:sldId id="352"/>
            <p14:sldId id="354"/>
            <p14:sldId id="355"/>
            <p14:sldId id="356"/>
            <p14:sldId id="357"/>
            <p14:sldId id="358"/>
            <p14:sldId id="359"/>
            <p14:sldId id="360"/>
            <p14:sldId id="364"/>
            <p14:sldId id="362"/>
            <p14:sldId id="363"/>
            <p14:sldId id="365"/>
            <p14:sldId id="366"/>
            <p14:sldId id="367"/>
            <p14:sldId id="368"/>
          </p14:sldIdLst>
        </p14:section>
      </p14:sectionLst>
    </p:ex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67334F-9798-4A3D-8F66-6867B6190B26}" v="11543" dt="2022-05-12T09:11:17.2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46" autoAdjust="0"/>
    <p:restoredTop sz="96357" autoAdjust="0"/>
  </p:normalViewPr>
  <p:slideViewPr>
    <p:cSldViewPr snapToGrid="0">
      <p:cViewPr varScale="1">
        <p:scale>
          <a:sx n="83" d="100"/>
          <a:sy n="83" d="100"/>
        </p:scale>
        <p:origin x="-614"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168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138"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presProps" Target="presProps.xml"/><Relationship Id="rId13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ΑΛΕΞΑΝΔΡΟΣ ΧΑΜΑΪΛΙΔΗΣ" userId="91f84d0e-3170-404c-9a35-1100e6f2232c" providerId="ADAL" clId="{6267334F-9798-4A3D-8F66-6867B6190B26}"/>
    <pc:docChg chg="undo custSel addSld delSld modSld sldOrd modMainMaster addSection">
      <pc:chgData name="ΑΛΕΞΑΝΔΡΟΣ ΧΑΜΑΪΛΙΔΗΣ" userId="91f84d0e-3170-404c-9a35-1100e6f2232c" providerId="ADAL" clId="{6267334F-9798-4A3D-8F66-6867B6190B26}" dt="2022-05-13T11:03:10.389" v="28932" actId="20577"/>
      <pc:docMkLst>
        <pc:docMk/>
      </pc:docMkLst>
      <pc:sldChg chg="modSp mod">
        <pc:chgData name="ΑΛΕΞΑΝΔΡΟΣ ΧΑΜΑΪΛΙΔΗΣ" userId="91f84d0e-3170-404c-9a35-1100e6f2232c" providerId="ADAL" clId="{6267334F-9798-4A3D-8F66-6867B6190B26}" dt="2022-05-06T05:16:26.102" v="28890" actId="14100"/>
        <pc:sldMkLst>
          <pc:docMk/>
          <pc:sldMk cId="1314924331" sldId="256"/>
        </pc:sldMkLst>
        <pc:spChg chg="mod">
          <ac:chgData name="ΑΛΕΞΑΝΔΡΟΣ ΧΑΜΑΪΛΙΔΗΣ" userId="91f84d0e-3170-404c-9a35-1100e6f2232c" providerId="ADAL" clId="{6267334F-9798-4A3D-8F66-6867B6190B26}" dt="2022-05-05T08:20:12.694" v="28370" actId="255"/>
          <ac:spMkLst>
            <pc:docMk/>
            <pc:sldMk cId="1314924331" sldId="256"/>
            <ac:spMk id="5" creationId="{00000000-0000-0000-0000-000000000000}"/>
          </ac:spMkLst>
        </pc:spChg>
        <pc:spChg chg="mod">
          <ac:chgData name="ΑΛΕΞΑΝΔΡΟΣ ΧΑΜΑΪΛΙΔΗΣ" userId="91f84d0e-3170-404c-9a35-1100e6f2232c" providerId="ADAL" clId="{6267334F-9798-4A3D-8F66-6867B6190B26}" dt="2022-05-06T05:16:26.102" v="28890" actId="14100"/>
          <ac:spMkLst>
            <pc:docMk/>
            <pc:sldMk cId="1314924331" sldId="256"/>
            <ac:spMk id="7" creationId="{00000000-0000-0000-0000-000000000000}"/>
          </ac:spMkLst>
        </pc:spChg>
      </pc:sldChg>
      <pc:sldChg chg="modSp mod">
        <pc:chgData name="ΑΛΕΞΑΝΔΡΟΣ ΧΑΜΑΪΛΙΔΗΣ" userId="91f84d0e-3170-404c-9a35-1100e6f2232c" providerId="ADAL" clId="{6267334F-9798-4A3D-8F66-6867B6190B26}" dt="2022-05-05T08:18:31.825" v="28366" actId="255"/>
        <pc:sldMkLst>
          <pc:docMk/>
          <pc:sldMk cId="444239611" sldId="258"/>
        </pc:sldMkLst>
        <pc:spChg chg="mod">
          <ac:chgData name="ΑΛΕΞΑΝΔΡΟΣ ΧΑΜΑΪΛΙΔΗΣ" userId="91f84d0e-3170-404c-9a35-1100e6f2232c" providerId="ADAL" clId="{6267334F-9798-4A3D-8F66-6867B6190B26}" dt="2022-05-05T08:18:31.825" v="28366" actId="255"/>
          <ac:spMkLst>
            <pc:docMk/>
            <pc:sldMk cId="444239611" sldId="258"/>
            <ac:spMk id="8" creationId="{00000000-0000-0000-0000-000000000000}"/>
          </ac:spMkLst>
        </pc:spChg>
        <pc:graphicFrameChg chg="mod">
          <ac:chgData name="ΑΛΕΞΑΝΔΡΟΣ ΧΑΜΑΪΛΙΔΗΣ" userId="91f84d0e-3170-404c-9a35-1100e6f2232c" providerId="ADAL" clId="{6267334F-9798-4A3D-8F66-6867B6190B26}" dt="2022-05-03T10:15:11.519" v="12196" actId="20577"/>
          <ac:graphicFrameMkLst>
            <pc:docMk/>
            <pc:sldMk cId="444239611" sldId="258"/>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7:21:40.429" v="1296" actId="20577"/>
        <pc:sldMkLst>
          <pc:docMk/>
          <pc:sldMk cId="557712243" sldId="259"/>
        </pc:sldMkLst>
        <pc:spChg chg="mod">
          <ac:chgData name="ΑΛΕΞΑΝΔΡΟΣ ΧΑΜΑΪΛΙΔΗΣ" userId="91f84d0e-3170-404c-9a35-1100e6f2232c" providerId="ADAL" clId="{6267334F-9798-4A3D-8F66-6867B6190B26}" dt="2022-05-03T07:21:40.429" v="1296" actId="20577"/>
          <ac:spMkLst>
            <pc:docMk/>
            <pc:sldMk cId="557712243" sldId="259"/>
            <ac:spMk id="6" creationId="{00000000-0000-0000-0000-000000000000}"/>
          </ac:spMkLst>
        </pc:spChg>
        <pc:graphicFrameChg chg="mod">
          <ac:chgData name="ΑΛΕΞΑΝΔΡΟΣ ΧΑΜΑΪΛΙΔΗΣ" userId="91f84d0e-3170-404c-9a35-1100e6f2232c" providerId="ADAL" clId="{6267334F-9798-4A3D-8F66-6867B6190B26}" dt="2022-05-03T07:21:12.667" v="1292" actId="255"/>
          <ac:graphicFrameMkLst>
            <pc:docMk/>
            <pc:sldMk cId="557712243" sldId="259"/>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7:28:39.819" v="1832"/>
        <pc:sldMkLst>
          <pc:docMk/>
          <pc:sldMk cId="3687924868" sldId="260"/>
        </pc:sldMkLst>
        <pc:spChg chg="mod">
          <ac:chgData name="ΑΛΕΞΑΝΔΡΟΣ ΧΑΜΑΪΛΙΔΗΣ" userId="91f84d0e-3170-404c-9a35-1100e6f2232c" providerId="ADAL" clId="{6267334F-9798-4A3D-8F66-6867B6190B26}" dt="2022-05-03T07:22:49.891" v="1356" actId="255"/>
          <ac:spMkLst>
            <pc:docMk/>
            <pc:sldMk cId="3687924868" sldId="260"/>
            <ac:spMk id="7" creationId="{00000000-0000-0000-0000-000000000000}"/>
          </ac:spMkLst>
        </pc:spChg>
        <pc:graphicFrameChg chg="mod">
          <ac:chgData name="ΑΛΕΞΑΝΔΡΟΣ ΧΑΜΑΪΛΙΔΗΣ" userId="91f84d0e-3170-404c-9a35-1100e6f2232c" providerId="ADAL" clId="{6267334F-9798-4A3D-8F66-6867B6190B26}" dt="2022-05-03T07:28:39.819" v="1832"/>
          <ac:graphicFrameMkLst>
            <pc:docMk/>
            <pc:sldMk cId="3687924868" sldId="260"/>
            <ac:graphicFrameMk id="8" creationId="{00000000-0000-0000-0000-000000000000}"/>
          </ac:graphicFrameMkLst>
        </pc:graphicFrameChg>
      </pc:sldChg>
      <pc:sldChg chg="modSp mod">
        <pc:chgData name="ΑΛΕΞΑΝΔΡΟΣ ΧΑΜΑΪΛΙΔΗΣ" userId="91f84d0e-3170-404c-9a35-1100e6f2232c" providerId="ADAL" clId="{6267334F-9798-4A3D-8F66-6867B6190B26}" dt="2022-05-03T07:36:58.424" v="2333" actId="255"/>
        <pc:sldMkLst>
          <pc:docMk/>
          <pc:sldMk cId="1948289550" sldId="261"/>
        </pc:sldMkLst>
        <pc:spChg chg="mod">
          <ac:chgData name="ΑΛΕΞΑΝΔΡΟΣ ΧΑΜΑΪΛΙΔΗΣ" userId="91f84d0e-3170-404c-9a35-1100e6f2232c" providerId="ADAL" clId="{6267334F-9798-4A3D-8F66-6867B6190B26}" dt="2022-05-03T07:36:58.424" v="2333" actId="255"/>
          <ac:spMkLst>
            <pc:docMk/>
            <pc:sldMk cId="1948289550" sldId="261"/>
            <ac:spMk id="5" creationId="{00000000-0000-0000-0000-000000000000}"/>
          </ac:spMkLst>
        </pc:spChg>
        <pc:graphicFrameChg chg="mod">
          <ac:chgData name="ΑΛΕΞΑΝΔΡΟΣ ΧΑΜΑΪΛΙΔΗΣ" userId="91f84d0e-3170-404c-9a35-1100e6f2232c" providerId="ADAL" clId="{6267334F-9798-4A3D-8F66-6867B6190B26}" dt="2022-05-03T07:36:03.726" v="2267"/>
          <ac:graphicFrameMkLst>
            <pc:docMk/>
            <pc:sldMk cId="1948289550" sldId="261"/>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9:11:44.433" v="7335" actId="255"/>
        <pc:sldMkLst>
          <pc:docMk/>
          <pc:sldMk cId="1500558982" sldId="265"/>
        </pc:sldMkLst>
        <pc:spChg chg="mod">
          <ac:chgData name="ΑΛΕΞΑΝΔΡΟΣ ΧΑΜΑΪΛΙΔΗΣ" userId="91f84d0e-3170-404c-9a35-1100e6f2232c" providerId="ADAL" clId="{6267334F-9798-4A3D-8F66-6867B6190B26}" dt="2022-05-03T09:07:02.911" v="6841" actId="255"/>
          <ac:spMkLst>
            <pc:docMk/>
            <pc:sldMk cId="1500558982" sldId="265"/>
            <ac:spMk id="6" creationId="{00000000-0000-0000-0000-000000000000}"/>
          </ac:spMkLst>
        </pc:spChg>
        <pc:graphicFrameChg chg="mod">
          <ac:chgData name="ΑΛΕΞΑΝΔΡΟΣ ΧΑΜΑΪΛΙΔΗΣ" userId="91f84d0e-3170-404c-9a35-1100e6f2232c" providerId="ADAL" clId="{6267334F-9798-4A3D-8F66-6867B6190B26}" dt="2022-05-03T09:11:44.433" v="7335" actId="255"/>
          <ac:graphicFrameMkLst>
            <pc:docMk/>
            <pc:sldMk cId="1500558982" sldId="265"/>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09:19:28.702" v="7927" actId="255"/>
        <pc:sldMkLst>
          <pc:docMk/>
          <pc:sldMk cId="3997984684" sldId="266"/>
        </pc:sldMkLst>
        <pc:spChg chg="mod">
          <ac:chgData name="ΑΛΕΞΑΝΔΡΟΣ ΧΑΜΑΪΛΙΔΗΣ" userId="91f84d0e-3170-404c-9a35-1100e6f2232c" providerId="ADAL" clId="{6267334F-9798-4A3D-8F66-6867B6190B26}" dt="2022-05-03T09:14:19.179" v="7425" actId="255"/>
          <ac:spMkLst>
            <pc:docMk/>
            <pc:sldMk cId="3997984684" sldId="266"/>
            <ac:spMk id="6" creationId="{00000000-0000-0000-0000-000000000000}"/>
          </ac:spMkLst>
        </pc:spChg>
        <pc:graphicFrameChg chg="mod">
          <ac:chgData name="ΑΛΕΞΑΝΔΡΟΣ ΧΑΜΑΪΛΙΔΗΣ" userId="91f84d0e-3170-404c-9a35-1100e6f2232c" providerId="ADAL" clId="{6267334F-9798-4A3D-8F66-6867B6190B26}" dt="2022-05-03T09:19:28.702" v="7927" actId="255"/>
          <ac:graphicFrameMkLst>
            <pc:docMk/>
            <pc:sldMk cId="3997984684" sldId="26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09:25:11.496" v="8496" actId="255"/>
        <pc:sldMkLst>
          <pc:docMk/>
          <pc:sldMk cId="1847679028" sldId="268"/>
        </pc:sldMkLst>
        <pc:spChg chg="mod">
          <ac:chgData name="ΑΛΕΞΑΝΔΡΟΣ ΧΑΜΑΪΛΙΔΗΣ" userId="91f84d0e-3170-404c-9a35-1100e6f2232c" providerId="ADAL" clId="{6267334F-9798-4A3D-8F66-6867B6190B26}" dt="2022-05-03T09:20:50.630" v="8013" actId="255"/>
          <ac:spMkLst>
            <pc:docMk/>
            <pc:sldMk cId="1847679028" sldId="268"/>
            <ac:spMk id="5" creationId="{00000000-0000-0000-0000-000000000000}"/>
          </ac:spMkLst>
        </pc:spChg>
        <pc:graphicFrameChg chg="mod">
          <ac:chgData name="ΑΛΕΞΑΝΔΡΟΣ ΧΑΜΑΪΛΙΔΗΣ" userId="91f84d0e-3170-404c-9a35-1100e6f2232c" providerId="ADAL" clId="{6267334F-9798-4A3D-8F66-6867B6190B26}" dt="2022-05-03T09:25:11.496" v="8496" actId="255"/>
          <ac:graphicFrameMkLst>
            <pc:docMk/>
            <pc:sldMk cId="1847679028" sldId="268"/>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09:33:59.907" v="9100" actId="255"/>
        <pc:sldMkLst>
          <pc:docMk/>
          <pc:sldMk cId="3868844176" sldId="269"/>
        </pc:sldMkLst>
        <pc:spChg chg="mod">
          <ac:chgData name="ΑΛΕΞΑΝΔΡΟΣ ΧΑΜΑΪΛΙΔΗΣ" userId="91f84d0e-3170-404c-9a35-1100e6f2232c" providerId="ADAL" clId="{6267334F-9798-4A3D-8F66-6867B6190B26}" dt="2022-05-03T09:28:24.150" v="8591" actId="20577"/>
          <ac:spMkLst>
            <pc:docMk/>
            <pc:sldMk cId="3868844176" sldId="269"/>
            <ac:spMk id="6" creationId="{00000000-0000-0000-0000-000000000000}"/>
          </ac:spMkLst>
        </pc:spChg>
        <pc:graphicFrameChg chg="mod">
          <ac:chgData name="ΑΛΕΞΑΝΔΡΟΣ ΧΑΜΑΪΛΙΔΗΣ" userId="91f84d0e-3170-404c-9a35-1100e6f2232c" providerId="ADAL" clId="{6267334F-9798-4A3D-8F66-6867B6190B26}" dt="2022-05-03T09:33:59.907" v="9100" actId="255"/>
          <ac:graphicFrameMkLst>
            <pc:docMk/>
            <pc:sldMk cId="3868844176" sldId="269"/>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09:40:26.168" v="9658" actId="255"/>
        <pc:sldMkLst>
          <pc:docMk/>
          <pc:sldMk cId="2526784361" sldId="270"/>
        </pc:sldMkLst>
        <pc:spChg chg="mod">
          <ac:chgData name="ΑΛΕΞΑΝΔΡΟΣ ΧΑΜΑΪΛΙΔΗΣ" userId="91f84d0e-3170-404c-9a35-1100e6f2232c" providerId="ADAL" clId="{6267334F-9798-4A3D-8F66-6867B6190B26}" dt="2022-05-03T09:40:26.168" v="9658" actId="255"/>
          <ac:spMkLst>
            <pc:docMk/>
            <pc:sldMk cId="2526784361" sldId="270"/>
            <ac:spMk id="5" creationId="{00000000-0000-0000-0000-000000000000}"/>
          </ac:spMkLst>
        </pc:spChg>
        <pc:graphicFrameChg chg="mod">
          <ac:chgData name="ΑΛΕΞΑΝΔΡΟΣ ΧΑΜΑΪΛΙΔΗΣ" userId="91f84d0e-3170-404c-9a35-1100e6f2232c" providerId="ADAL" clId="{6267334F-9798-4A3D-8F66-6867B6190B26}" dt="2022-05-03T09:39:42.547" v="9569" actId="255"/>
          <ac:graphicFrameMkLst>
            <pc:docMk/>
            <pc:sldMk cId="2526784361" sldId="270"/>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5T08:44:29.533" v="28535"/>
        <pc:sldMkLst>
          <pc:docMk/>
          <pc:sldMk cId="1877238157" sldId="271"/>
        </pc:sldMkLst>
        <pc:spChg chg="mod">
          <ac:chgData name="ΑΛΕΞΑΝΔΡΟΣ ΧΑΜΑΪΛΙΔΗΣ" userId="91f84d0e-3170-404c-9a35-1100e6f2232c" providerId="ADAL" clId="{6267334F-9798-4A3D-8F66-6867B6190B26}" dt="2022-05-05T08:44:29.533" v="28535"/>
          <ac:spMkLst>
            <pc:docMk/>
            <pc:sldMk cId="1877238157" sldId="271"/>
            <ac:spMk id="2" creationId="{00000000-0000-0000-0000-000000000000}"/>
          </ac:spMkLst>
        </pc:spChg>
        <pc:spChg chg="mod">
          <ac:chgData name="ΑΛΕΞΑΝΔΡΟΣ ΧΑΜΑΪΛΙΔΗΣ" userId="91f84d0e-3170-404c-9a35-1100e6f2232c" providerId="ADAL" clId="{6267334F-9798-4A3D-8F66-6867B6190B26}" dt="2022-05-03T09:05:08.835" v="6754" actId="20577"/>
          <ac:spMkLst>
            <pc:docMk/>
            <pc:sldMk cId="1877238157" sldId="271"/>
            <ac:spMk id="3" creationId="{00000000-0000-0000-0000-000000000000}"/>
          </ac:spMkLst>
        </pc:spChg>
        <pc:spChg chg="mod">
          <ac:chgData name="ΑΛΕΞΑΝΔΡΟΣ ΧΑΜΑΪΛΙΔΗΣ" userId="91f84d0e-3170-404c-9a35-1100e6f2232c" providerId="ADAL" clId="{6267334F-9798-4A3D-8F66-6867B6190B26}" dt="2022-05-03T09:42:38.375" v="9826" actId="255"/>
          <ac:spMkLst>
            <pc:docMk/>
            <pc:sldMk cId="1877238157" sldId="271"/>
            <ac:spMk id="5" creationId="{00000000-0000-0000-0000-000000000000}"/>
          </ac:spMkLst>
        </pc:spChg>
        <pc:graphicFrameChg chg="mod">
          <ac:chgData name="ΑΛΕΞΑΝΔΡΟΣ ΧΑΜΑΪΛΙΔΗΣ" userId="91f84d0e-3170-404c-9a35-1100e6f2232c" providerId="ADAL" clId="{6267334F-9798-4A3D-8F66-6867B6190B26}" dt="2022-05-03T09:56:20.723" v="10911" actId="313"/>
          <ac:graphicFrameMkLst>
            <pc:docMk/>
            <pc:sldMk cId="1877238157" sldId="271"/>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1:14:59.068" v="14439" actId="20577"/>
        <pc:sldMkLst>
          <pc:docMk/>
          <pc:sldMk cId="3042582524" sldId="272"/>
        </pc:sldMkLst>
        <pc:spChg chg="mod">
          <ac:chgData name="ΑΛΕΞΑΝΔΡΟΣ ΧΑΜΑΪΛΙΔΗΣ" userId="91f84d0e-3170-404c-9a35-1100e6f2232c" providerId="ADAL" clId="{6267334F-9798-4A3D-8F66-6867B6190B26}" dt="2022-05-03T11:14:59.068" v="14439" actId="20577"/>
          <ac:spMkLst>
            <pc:docMk/>
            <pc:sldMk cId="3042582524" sldId="272"/>
            <ac:spMk id="3" creationId="{00000000-0000-0000-0000-000000000000}"/>
          </ac:spMkLst>
        </pc:spChg>
        <pc:spChg chg="mod">
          <ac:chgData name="ΑΛΕΞΑΝΔΡΟΣ ΧΑΜΑΪΛΙΔΗΣ" userId="91f84d0e-3170-404c-9a35-1100e6f2232c" providerId="ADAL" clId="{6267334F-9798-4A3D-8F66-6867B6190B26}" dt="2022-05-03T10:41:12.178" v="13827" actId="20577"/>
          <ac:spMkLst>
            <pc:docMk/>
            <pc:sldMk cId="3042582524" sldId="272"/>
            <ac:spMk id="6" creationId="{00000000-0000-0000-0000-000000000000}"/>
          </ac:spMkLst>
        </pc:spChg>
        <pc:spChg chg="mod">
          <ac:chgData name="ΑΛΕΞΑΝΔΡΟΣ ΧΑΜΑΪΛΙΔΗΣ" userId="91f84d0e-3170-404c-9a35-1100e6f2232c" providerId="ADAL" clId="{6267334F-9798-4A3D-8F66-6867B6190B26}" dt="2022-05-03T11:13:40.887" v="14429" actId="1076"/>
          <ac:spMkLst>
            <pc:docMk/>
            <pc:sldMk cId="3042582524" sldId="272"/>
            <ac:spMk id="9" creationId="{00000000-0000-0000-0000-000000000000}"/>
          </ac:spMkLst>
        </pc:spChg>
        <pc:graphicFrameChg chg="mod">
          <ac:chgData name="ΑΛΕΞΑΝΔΡΟΣ ΧΑΜΑΪΛΙΔΗΣ" userId="91f84d0e-3170-404c-9a35-1100e6f2232c" providerId="ADAL" clId="{6267334F-9798-4A3D-8F66-6867B6190B26}" dt="2022-05-03T11:14:32.650" v="14435" actId="255"/>
          <ac:graphicFrameMkLst>
            <pc:docMk/>
            <pc:sldMk cId="3042582524" sldId="272"/>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6T05:16:51.110" v="28892" actId="14100"/>
        <pc:sldMkLst>
          <pc:docMk/>
          <pc:sldMk cId="2102924638" sldId="273"/>
        </pc:sldMkLst>
        <pc:spChg chg="mod">
          <ac:chgData name="ΑΛΕΞΑΝΔΡΟΣ ΧΑΜΑΪΛΙΔΗΣ" userId="91f84d0e-3170-404c-9a35-1100e6f2232c" providerId="ADAL" clId="{6267334F-9798-4A3D-8F66-6867B6190B26}" dt="2022-05-06T05:16:51.110" v="28892" actId="14100"/>
          <ac:spMkLst>
            <pc:docMk/>
            <pc:sldMk cId="2102924638" sldId="273"/>
            <ac:spMk id="13" creationId="{00000000-0000-0000-0000-000000000000}"/>
          </ac:spMkLst>
        </pc:spChg>
        <pc:graphicFrameChg chg="mod">
          <ac:chgData name="ΑΛΕΞΑΝΔΡΟΣ ΧΑΜΑΪΛΙΔΗΣ" userId="91f84d0e-3170-404c-9a35-1100e6f2232c" providerId="ADAL" clId="{6267334F-9798-4A3D-8F66-6867B6190B26}" dt="2022-05-03T10:13:19.689" v="12176" actId="313"/>
          <ac:graphicFrameMkLst>
            <pc:docMk/>
            <pc:sldMk cId="2102924638" sldId="273"/>
            <ac:graphicFrameMk id="7" creationId="{00000000-0000-0000-0000-000000000000}"/>
          </ac:graphicFrameMkLst>
        </pc:graphicFrameChg>
        <pc:picChg chg="mod">
          <ac:chgData name="ΑΛΕΞΑΝΔΡΟΣ ΧΑΜΑΪΛΙΔΗΣ" userId="91f84d0e-3170-404c-9a35-1100e6f2232c" providerId="ADAL" clId="{6267334F-9798-4A3D-8F66-6867B6190B26}" dt="2022-05-05T10:40:42.062" v="28722" actId="14100"/>
          <ac:picMkLst>
            <pc:docMk/>
            <pc:sldMk cId="2102924638" sldId="273"/>
            <ac:picMk id="10" creationId="{00000000-0000-0000-0000-000000000000}"/>
          </ac:picMkLst>
        </pc:picChg>
      </pc:sldChg>
      <pc:sldChg chg="modSp mod">
        <pc:chgData name="ΑΛΕΞΑΝΔΡΟΣ ΧΑΜΑΪΛΙΔΗΣ" userId="91f84d0e-3170-404c-9a35-1100e6f2232c" providerId="ADAL" clId="{6267334F-9798-4A3D-8F66-6867B6190B26}" dt="2022-05-06T05:17:40.377" v="28896" actId="14100"/>
        <pc:sldMkLst>
          <pc:docMk/>
          <pc:sldMk cId="1782882768" sldId="274"/>
        </pc:sldMkLst>
        <pc:spChg chg="mod">
          <ac:chgData name="ΑΛΕΞΑΝΔΡΟΣ ΧΑΜΑΪΛΙΔΗΣ" userId="91f84d0e-3170-404c-9a35-1100e6f2232c" providerId="ADAL" clId="{6267334F-9798-4A3D-8F66-6867B6190B26}" dt="2022-05-03T08:42:14.470" v="6291" actId="6549"/>
          <ac:spMkLst>
            <pc:docMk/>
            <pc:sldMk cId="1782882768" sldId="274"/>
            <ac:spMk id="9" creationId="{00000000-0000-0000-0000-000000000000}"/>
          </ac:spMkLst>
        </pc:spChg>
        <pc:spChg chg="mod">
          <ac:chgData name="ΑΛΕΞΑΝΔΡΟΣ ΧΑΜΑΪΛΙΔΗΣ" userId="91f84d0e-3170-404c-9a35-1100e6f2232c" providerId="ADAL" clId="{6267334F-9798-4A3D-8F66-6867B6190B26}" dt="2022-05-03T08:47:11.879" v="6751" actId="255"/>
          <ac:spMkLst>
            <pc:docMk/>
            <pc:sldMk cId="1782882768" sldId="274"/>
            <ac:spMk id="12" creationId="{00000000-0000-0000-0000-000000000000}"/>
          </ac:spMkLst>
        </pc:spChg>
        <pc:spChg chg="mod">
          <ac:chgData name="ΑΛΕΞΑΝΔΡΟΣ ΧΑΜΑΪΛΙΔΗΣ" userId="91f84d0e-3170-404c-9a35-1100e6f2232c" providerId="ADAL" clId="{6267334F-9798-4A3D-8F66-6867B6190B26}" dt="2022-05-06T05:17:40.377" v="28896" actId="14100"/>
          <ac:spMkLst>
            <pc:docMk/>
            <pc:sldMk cId="1782882768" sldId="274"/>
            <ac:spMk id="14" creationId="{00000000-0000-0000-0000-000000000000}"/>
          </ac:spMkLst>
        </pc:spChg>
        <pc:graphicFrameChg chg="mod">
          <ac:chgData name="ΑΛΕΞΑΝΔΡΟΣ ΧΑΜΑΪΛΙΔΗΣ" userId="91f84d0e-3170-404c-9a35-1100e6f2232c" providerId="ADAL" clId="{6267334F-9798-4A3D-8F66-6867B6190B26}" dt="2022-05-03T08:47:00.824" v="6750" actId="255"/>
          <ac:graphicFrameMkLst>
            <pc:docMk/>
            <pc:sldMk cId="1782882768" sldId="274"/>
            <ac:graphicFrameMk id="13" creationId="{00000000-0000-0000-0000-000000000000}"/>
          </ac:graphicFrameMkLst>
        </pc:graphicFrameChg>
      </pc:sldChg>
      <pc:sldChg chg="modSp mod">
        <pc:chgData name="ΑΛΕΞΑΝΔΡΟΣ ΧΑΜΑΪΛΙΔΗΣ" userId="91f84d0e-3170-404c-9a35-1100e6f2232c" providerId="ADAL" clId="{6267334F-9798-4A3D-8F66-6867B6190B26}" dt="2022-05-03T10:04:21.497" v="11667" actId="255"/>
        <pc:sldMkLst>
          <pc:docMk/>
          <pc:sldMk cId="2831305416" sldId="275"/>
        </pc:sldMkLst>
        <pc:spChg chg="mod">
          <ac:chgData name="ΑΛΕΞΑΝΔΡΟΣ ΧΑΜΑΪΛΙΔΗΣ" userId="91f84d0e-3170-404c-9a35-1100e6f2232c" providerId="ADAL" clId="{6267334F-9798-4A3D-8F66-6867B6190B26}" dt="2022-05-03T09:05:00.726" v="6753" actId="20577"/>
          <ac:spMkLst>
            <pc:docMk/>
            <pc:sldMk cId="2831305416" sldId="275"/>
            <ac:spMk id="3" creationId="{00000000-0000-0000-0000-000000000000}"/>
          </ac:spMkLst>
        </pc:spChg>
        <pc:spChg chg="mod">
          <ac:chgData name="ΑΛΕΞΑΝΔΡΟΣ ΧΑΜΑΪΛΙΔΗΣ" userId="91f84d0e-3170-404c-9a35-1100e6f2232c" providerId="ADAL" clId="{6267334F-9798-4A3D-8F66-6867B6190B26}" dt="2022-05-03T09:43:23.819" v="9912" actId="313"/>
          <ac:spMkLst>
            <pc:docMk/>
            <pc:sldMk cId="2831305416" sldId="275"/>
            <ac:spMk id="6" creationId="{00000000-0000-0000-0000-000000000000}"/>
          </ac:spMkLst>
        </pc:spChg>
        <pc:graphicFrameChg chg="mod">
          <ac:chgData name="ΑΛΕΞΑΝΔΡΟΣ ΧΑΜΑΪΛΙΔΗΣ" userId="91f84d0e-3170-404c-9a35-1100e6f2232c" providerId="ADAL" clId="{6267334F-9798-4A3D-8F66-6867B6190B26}" dt="2022-05-03T10:04:21.497" v="11667" actId="255"/>
          <ac:graphicFrameMkLst>
            <pc:docMk/>
            <pc:sldMk cId="2831305416" sldId="275"/>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10:11:34.550" v="12167"/>
        <pc:sldMkLst>
          <pc:docMk/>
          <pc:sldMk cId="294752520" sldId="276"/>
        </pc:sldMkLst>
        <pc:spChg chg="mod">
          <ac:chgData name="ΑΛΕΞΑΝΔΡΟΣ ΧΑΜΑΪΛΙΔΗΣ" userId="91f84d0e-3170-404c-9a35-1100e6f2232c" providerId="ADAL" clId="{6267334F-9798-4A3D-8F66-6867B6190B26}" dt="2022-05-03T09:44:06.468" v="9996" actId="255"/>
          <ac:spMkLst>
            <pc:docMk/>
            <pc:sldMk cId="294752520" sldId="276"/>
            <ac:spMk id="6" creationId="{00000000-0000-0000-0000-000000000000}"/>
          </ac:spMkLst>
        </pc:spChg>
        <pc:graphicFrameChg chg="mod">
          <ac:chgData name="ΑΛΕΞΑΝΔΡΟΣ ΧΑΜΑΪΛΙΔΗΣ" userId="91f84d0e-3170-404c-9a35-1100e6f2232c" providerId="ADAL" clId="{6267334F-9798-4A3D-8F66-6867B6190B26}" dt="2022-05-03T10:11:34.550" v="12167"/>
          <ac:graphicFrameMkLst>
            <pc:docMk/>
            <pc:sldMk cId="294752520" sldId="27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10:23:34.384" v="12716"/>
        <pc:sldMkLst>
          <pc:docMk/>
          <pc:sldMk cId="421727025" sldId="277"/>
        </pc:sldMkLst>
        <pc:spChg chg="mod">
          <ac:chgData name="ΑΛΕΞΑΝΔΡΟΣ ΧΑΜΑΪΛΙΔΗΣ" userId="91f84d0e-3170-404c-9a35-1100e6f2232c" providerId="ADAL" clId="{6267334F-9798-4A3D-8F66-6867B6190B26}" dt="2022-05-03T09:44:44.555" v="10080" actId="255"/>
          <ac:spMkLst>
            <pc:docMk/>
            <pc:sldMk cId="421727025" sldId="277"/>
            <ac:spMk id="6" creationId="{00000000-0000-0000-0000-000000000000}"/>
          </ac:spMkLst>
        </pc:spChg>
        <pc:graphicFrameChg chg="mod">
          <ac:chgData name="ΑΛΕΞΑΝΔΡΟΣ ΧΑΜΑΪΛΙΔΗΣ" userId="91f84d0e-3170-404c-9a35-1100e6f2232c" providerId="ADAL" clId="{6267334F-9798-4A3D-8F66-6867B6190B26}" dt="2022-05-03T10:23:34.384" v="12716"/>
          <ac:graphicFrameMkLst>
            <pc:docMk/>
            <pc:sldMk cId="421727025" sldId="27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6T05:18:17.189" v="28899" actId="207"/>
        <pc:sldMkLst>
          <pc:docMk/>
          <pc:sldMk cId="1731311606" sldId="278"/>
        </pc:sldMkLst>
        <pc:spChg chg="mod">
          <ac:chgData name="ΑΛΕΞΑΝΔΡΟΣ ΧΑΜΑΪΛΙΔΗΣ" userId="91f84d0e-3170-404c-9a35-1100e6f2232c" providerId="ADAL" clId="{6267334F-9798-4A3D-8F66-6867B6190B26}" dt="2022-05-03T10:33:50.884" v="13245" actId="20577"/>
          <ac:spMkLst>
            <pc:docMk/>
            <pc:sldMk cId="1731311606" sldId="278"/>
            <ac:spMk id="11" creationId="{00000000-0000-0000-0000-000000000000}"/>
          </ac:spMkLst>
        </pc:spChg>
        <pc:spChg chg="mod">
          <ac:chgData name="ΑΛΕΞΑΝΔΡΟΣ ΧΑΜΑΪΛΙΔΗΣ" userId="91f84d0e-3170-404c-9a35-1100e6f2232c" providerId="ADAL" clId="{6267334F-9798-4A3D-8F66-6867B6190B26}" dt="2022-05-06T05:18:17.189" v="28899" actId="207"/>
          <ac:spMkLst>
            <pc:docMk/>
            <pc:sldMk cId="1731311606" sldId="278"/>
            <ac:spMk id="12" creationId="{00000000-0000-0000-0000-000000000000}"/>
          </ac:spMkLst>
        </pc:spChg>
        <pc:grpChg chg="mod">
          <ac:chgData name="ΑΛΕΞΑΝΔΡΟΣ ΧΑΜΑΪΛΙΔΗΣ" userId="91f84d0e-3170-404c-9a35-1100e6f2232c" providerId="ADAL" clId="{6267334F-9798-4A3D-8F66-6867B6190B26}" dt="2022-05-03T10:33:31.161" v="13244" actId="14100"/>
          <ac:grpSpMkLst>
            <pc:docMk/>
            <pc:sldMk cId="1731311606" sldId="278"/>
            <ac:grpSpMk id="4" creationId="{00000000-0000-0000-0000-000000000000}"/>
          </ac:grpSpMkLst>
        </pc:grpChg>
        <pc:graphicFrameChg chg="mod">
          <ac:chgData name="ΑΛΕΞΑΝΔΡΟΣ ΧΑΜΑΪΛΙΔΗΣ" userId="91f84d0e-3170-404c-9a35-1100e6f2232c" providerId="ADAL" clId="{6267334F-9798-4A3D-8F66-6867B6190B26}" dt="2022-05-03T10:38:37.652" v="13726" actId="255"/>
          <ac:graphicFrameMkLst>
            <pc:docMk/>
            <pc:sldMk cId="1731311606" sldId="278"/>
            <ac:graphicFrameMk id="14" creationId="{00000000-0000-0000-0000-000000000000}"/>
          </ac:graphicFrameMkLst>
        </pc:graphicFrameChg>
      </pc:sldChg>
      <pc:sldChg chg="modSp mod">
        <pc:chgData name="ΑΛΕΞΑΝΔΡΟΣ ΧΑΜΑΪΛΙΔΗΣ" userId="91f84d0e-3170-404c-9a35-1100e6f2232c" providerId="ADAL" clId="{6267334F-9798-4A3D-8F66-6867B6190B26}" dt="2022-05-03T11:18:09.431" v="14455" actId="255"/>
        <pc:sldMkLst>
          <pc:docMk/>
          <pc:sldMk cId="3705328137" sldId="279"/>
        </pc:sldMkLst>
        <pc:spChg chg="mod">
          <ac:chgData name="ΑΛΕΞΑΝΔΡΟΣ ΧΑΜΑΪΛΙΔΗΣ" userId="91f84d0e-3170-404c-9a35-1100e6f2232c" providerId="ADAL" clId="{6267334F-9798-4A3D-8F66-6867B6190B26}" dt="2022-05-03T10:43:15.017" v="14020" actId="20577"/>
          <ac:spMkLst>
            <pc:docMk/>
            <pc:sldMk cId="3705328137" sldId="279"/>
            <ac:spMk id="6" creationId="{00000000-0000-0000-0000-000000000000}"/>
          </ac:spMkLst>
        </pc:spChg>
        <pc:graphicFrameChg chg="mod">
          <ac:chgData name="ΑΛΕΞΑΝΔΡΟΣ ΧΑΜΑΪΛΙΔΗΣ" userId="91f84d0e-3170-404c-9a35-1100e6f2232c" providerId="ADAL" clId="{6267334F-9798-4A3D-8F66-6867B6190B26}" dt="2022-05-03T11:18:09.431" v="14455" actId="255"/>
          <ac:graphicFrameMkLst>
            <pc:docMk/>
            <pc:sldMk cId="3705328137" sldId="279"/>
            <ac:graphicFrameMk id="5" creationId="{00000000-0000-0000-0000-000000000000}"/>
          </ac:graphicFrameMkLst>
        </pc:graphicFrameChg>
        <pc:picChg chg="mod">
          <ac:chgData name="ΑΛΕΞΑΝΔΡΟΣ ΧΑΜΑΪΛΙΔΗΣ" userId="91f84d0e-3170-404c-9a35-1100e6f2232c" providerId="ADAL" clId="{6267334F-9798-4A3D-8F66-6867B6190B26}" dt="2022-05-03T11:15:45.712" v="14441" actId="1076"/>
          <ac:picMkLst>
            <pc:docMk/>
            <pc:sldMk cId="3705328137" sldId="279"/>
            <ac:picMk id="7" creationId="{00000000-0000-0000-0000-000000000000}"/>
          </ac:picMkLst>
        </pc:picChg>
      </pc:sldChg>
      <pc:sldChg chg="modSp mod">
        <pc:chgData name="ΑΛΕΞΑΝΔΡΟΣ ΧΑΜΑΪΛΙΔΗΣ" userId="91f84d0e-3170-404c-9a35-1100e6f2232c" providerId="ADAL" clId="{6267334F-9798-4A3D-8F66-6867B6190B26}" dt="2022-05-03T12:03:29.659" v="15304" actId="255"/>
        <pc:sldMkLst>
          <pc:docMk/>
          <pc:sldMk cId="1205745641" sldId="280"/>
        </pc:sldMkLst>
        <pc:spChg chg="mod">
          <ac:chgData name="ΑΛΕΞΑΝΔΡΟΣ ΧΑΜΑΪΛΙΔΗΣ" userId="91f84d0e-3170-404c-9a35-1100e6f2232c" providerId="ADAL" clId="{6267334F-9798-4A3D-8F66-6867B6190B26}" dt="2022-05-03T11:57:08.516" v="15283" actId="255"/>
          <ac:spMkLst>
            <pc:docMk/>
            <pc:sldMk cId="1205745641" sldId="280"/>
            <ac:spMk id="5" creationId="{00000000-0000-0000-0000-000000000000}"/>
          </ac:spMkLst>
        </pc:spChg>
        <pc:graphicFrameChg chg="mod">
          <ac:chgData name="ΑΛΕΞΑΝΔΡΟΣ ΧΑΜΑΪΛΙΔΗΣ" userId="91f84d0e-3170-404c-9a35-1100e6f2232c" providerId="ADAL" clId="{6267334F-9798-4A3D-8F66-6867B6190B26}" dt="2022-05-03T12:03:29.659" v="15304" actId="255"/>
          <ac:graphicFrameMkLst>
            <pc:docMk/>
            <pc:sldMk cId="1205745641" sldId="280"/>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1:20:04.149" v="14467" actId="255"/>
        <pc:sldMkLst>
          <pc:docMk/>
          <pc:sldMk cId="281114745" sldId="285"/>
        </pc:sldMkLst>
        <pc:spChg chg="mod">
          <ac:chgData name="ΑΛΕΞΑΝΔΡΟΣ ΧΑΜΑΪΛΙΔΗΣ" userId="91f84d0e-3170-404c-9a35-1100e6f2232c" providerId="ADAL" clId="{6267334F-9798-4A3D-8F66-6867B6190B26}" dt="2022-05-03T10:43:06.252" v="14017" actId="255"/>
          <ac:spMkLst>
            <pc:docMk/>
            <pc:sldMk cId="281114745" sldId="285"/>
            <ac:spMk id="5" creationId="{00000000-0000-0000-0000-000000000000}"/>
          </ac:spMkLst>
        </pc:spChg>
        <pc:graphicFrameChg chg="mod">
          <ac:chgData name="ΑΛΕΞΑΝΔΡΟΣ ΧΑΜΑΪΛΙΔΗΣ" userId="91f84d0e-3170-404c-9a35-1100e6f2232c" providerId="ADAL" clId="{6267334F-9798-4A3D-8F66-6867B6190B26}" dt="2022-05-03T11:20:04.149" v="14467" actId="255"/>
          <ac:graphicFrameMkLst>
            <pc:docMk/>
            <pc:sldMk cId="281114745" sldId="285"/>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1:22:44.481" v="14478" actId="255"/>
        <pc:sldMkLst>
          <pc:docMk/>
          <pc:sldMk cId="362732480" sldId="286"/>
        </pc:sldMkLst>
        <pc:spChg chg="mod">
          <ac:chgData name="ΑΛΕΞΑΝΔΡΟΣ ΧΑΜΑΪΛΙΔΗΣ" userId="91f84d0e-3170-404c-9a35-1100e6f2232c" providerId="ADAL" clId="{6267334F-9798-4A3D-8F66-6867B6190B26}" dt="2022-05-03T10:44:21.124" v="14120" actId="255"/>
          <ac:spMkLst>
            <pc:docMk/>
            <pc:sldMk cId="362732480" sldId="286"/>
            <ac:spMk id="5" creationId="{00000000-0000-0000-0000-000000000000}"/>
          </ac:spMkLst>
        </pc:spChg>
        <pc:graphicFrameChg chg="mod">
          <ac:chgData name="ΑΛΕΞΑΝΔΡΟΣ ΧΑΜΑΪΛΙΔΗΣ" userId="91f84d0e-3170-404c-9a35-1100e6f2232c" providerId="ADAL" clId="{6267334F-9798-4A3D-8F66-6867B6190B26}" dt="2022-05-03T11:22:44.481" v="14478" actId="255"/>
          <ac:graphicFrameMkLst>
            <pc:docMk/>
            <pc:sldMk cId="362732480" sldId="286"/>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1:24:21.216" v="14489" actId="255"/>
        <pc:sldMkLst>
          <pc:docMk/>
          <pc:sldMk cId="3168770346" sldId="287"/>
        </pc:sldMkLst>
        <pc:spChg chg="mod">
          <ac:chgData name="ΑΛΕΞΑΝΔΡΟΣ ΧΑΜΑΪΛΙΔΗΣ" userId="91f84d0e-3170-404c-9a35-1100e6f2232c" providerId="ADAL" clId="{6267334F-9798-4A3D-8F66-6867B6190B26}" dt="2022-05-03T10:47:02.540" v="14408" actId="255"/>
          <ac:spMkLst>
            <pc:docMk/>
            <pc:sldMk cId="3168770346" sldId="287"/>
            <ac:spMk id="6" creationId="{00000000-0000-0000-0000-000000000000}"/>
          </ac:spMkLst>
        </pc:spChg>
        <pc:graphicFrameChg chg="mod">
          <ac:chgData name="ΑΛΕΞΑΝΔΡΟΣ ΧΑΜΑΪΛΙΔΗΣ" userId="91f84d0e-3170-404c-9a35-1100e6f2232c" providerId="ADAL" clId="{6267334F-9798-4A3D-8F66-6867B6190B26}" dt="2022-05-03T11:24:21.216" v="14489" actId="255"/>
          <ac:graphicFrameMkLst>
            <pc:docMk/>
            <pc:sldMk cId="3168770346" sldId="28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11:26:07.482" v="14501" actId="255"/>
        <pc:sldMkLst>
          <pc:docMk/>
          <pc:sldMk cId="3252978398" sldId="288"/>
        </pc:sldMkLst>
        <pc:spChg chg="mod">
          <ac:chgData name="ΑΛΕΞΑΝΔΡΟΣ ΧΑΜΑΪΛΙΔΗΣ" userId="91f84d0e-3170-404c-9a35-1100e6f2232c" providerId="ADAL" clId="{6267334F-9798-4A3D-8F66-6867B6190B26}" dt="2022-05-03T10:46:24.369" v="14313" actId="255"/>
          <ac:spMkLst>
            <pc:docMk/>
            <pc:sldMk cId="3252978398" sldId="288"/>
            <ac:spMk id="6" creationId="{00000000-0000-0000-0000-000000000000}"/>
          </ac:spMkLst>
        </pc:spChg>
        <pc:graphicFrameChg chg="mod">
          <ac:chgData name="ΑΛΕΞΑΝΔΡΟΣ ΧΑΜΑΪΛΙΔΗΣ" userId="91f84d0e-3170-404c-9a35-1100e6f2232c" providerId="ADAL" clId="{6267334F-9798-4A3D-8F66-6867B6190B26}" dt="2022-05-03T11:26:07.482" v="14501" actId="255"/>
          <ac:graphicFrameMkLst>
            <pc:docMk/>
            <pc:sldMk cId="3252978398" sldId="288"/>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11:28:07.463" v="14512" actId="255"/>
        <pc:sldMkLst>
          <pc:docMk/>
          <pc:sldMk cId="2087247091" sldId="289"/>
        </pc:sldMkLst>
        <pc:spChg chg="mod">
          <ac:chgData name="ΑΛΕΞΑΝΔΡΟΣ ΧΑΜΑΪΛΙΔΗΣ" userId="91f84d0e-3170-404c-9a35-1100e6f2232c" providerId="ADAL" clId="{6267334F-9798-4A3D-8F66-6867B6190B26}" dt="2022-05-03T10:45:39.449" v="14222" actId="255"/>
          <ac:spMkLst>
            <pc:docMk/>
            <pc:sldMk cId="2087247091" sldId="289"/>
            <ac:spMk id="5" creationId="{00000000-0000-0000-0000-000000000000}"/>
          </ac:spMkLst>
        </pc:spChg>
        <pc:graphicFrameChg chg="mod">
          <ac:chgData name="ΑΛΕΞΑΝΔΡΟΣ ΧΑΜΑΪΛΙΔΗΣ" userId="91f84d0e-3170-404c-9a35-1100e6f2232c" providerId="ADAL" clId="{6267334F-9798-4A3D-8F66-6867B6190B26}" dt="2022-05-03T11:28:07.463" v="14512" actId="255"/>
          <ac:graphicFrameMkLst>
            <pc:docMk/>
            <pc:sldMk cId="2087247091" sldId="289"/>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1:53:51.885" v="15236" actId="255"/>
        <pc:sldMkLst>
          <pc:docMk/>
          <pc:sldMk cId="2556795372" sldId="290"/>
        </pc:sldMkLst>
        <pc:spChg chg="mod">
          <ac:chgData name="ΑΛΕΞΑΝΔΡΟΣ ΧΑΜΑΪΛΙΔΗΣ" userId="91f84d0e-3170-404c-9a35-1100e6f2232c" providerId="ADAL" clId="{6267334F-9798-4A3D-8F66-6867B6190B26}" dt="2022-05-03T11:43:33.126" v="15220" actId="20577"/>
          <ac:spMkLst>
            <pc:docMk/>
            <pc:sldMk cId="2556795372" sldId="290"/>
            <ac:spMk id="5" creationId="{00000000-0000-0000-0000-000000000000}"/>
          </ac:spMkLst>
        </pc:spChg>
        <pc:graphicFrameChg chg="mod">
          <ac:chgData name="ΑΛΕΞΑΝΔΡΟΣ ΧΑΜΑΪΛΙΔΗΣ" userId="91f84d0e-3170-404c-9a35-1100e6f2232c" providerId="ADAL" clId="{6267334F-9798-4A3D-8F66-6867B6190B26}" dt="2022-05-03T11:53:51.885" v="15236" actId="255"/>
          <ac:graphicFrameMkLst>
            <pc:docMk/>
            <pc:sldMk cId="2556795372" sldId="290"/>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6T05:18:36.012" v="28902" actId="207"/>
        <pc:sldMkLst>
          <pc:docMk/>
          <pc:sldMk cId="1167175722" sldId="291"/>
        </pc:sldMkLst>
        <pc:spChg chg="mod">
          <ac:chgData name="ΑΛΕΞΑΝΔΡΟΣ ΧΑΜΑΪΛΙΔΗΣ" userId="91f84d0e-3170-404c-9a35-1100e6f2232c" providerId="ADAL" clId="{6267334F-9798-4A3D-8F66-6867B6190B26}" dt="2022-05-03T11:39:36.578" v="15211" actId="255"/>
          <ac:spMkLst>
            <pc:docMk/>
            <pc:sldMk cId="1167175722" sldId="291"/>
            <ac:spMk id="9" creationId="{00000000-0000-0000-0000-000000000000}"/>
          </ac:spMkLst>
        </pc:spChg>
        <pc:spChg chg="mod">
          <ac:chgData name="ΑΛΕΞΑΝΔΡΟΣ ΧΑΜΑΪΛΙΔΗΣ" userId="91f84d0e-3170-404c-9a35-1100e6f2232c" providerId="ADAL" clId="{6267334F-9798-4A3D-8F66-6867B6190B26}" dt="2022-05-03T11:38:45.948" v="15208" actId="255"/>
          <ac:spMkLst>
            <pc:docMk/>
            <pc:sldMk cId="1167175722" sldId="291"/>
            <ac:spMk id="12" creationId="{00000000-0000-0000-0000-000000000000}"/>
          </ac:spMkLst>
        </pc:spChg>
        <pc:spChg chg="mod">
          <ac:chgData name="ΑΛΕΞΑΝΔΡΟΣ ΧΑΜΑΪΛΙΔΗΣ" userId="91f84d0e-3170-404c-9a35-1100e6f2232c" providerId="ADAL" clId="{6267334F-9798-4A3D-8F66-6867B6190B26}" dt="2022-05-06T05:18:36.012" v="28902" actId="207"/>
          <ac:spMkLst>
            <pc:docMk/>
            <pc:sldMk cId="1167175722" sldId="291"/>
            <ac:spMk id="14" creationId="{00000000-0000-0000-0000-000000000000}"/>
          </ac:spMkLst>
        </pc:spChg>
        <pc:grpChg chg="mod">
          <ac:chgData name="ΑΛΕΞΑΝΔΡΟΣ ΧΑΜΑΪΛΙΔΗΣ" userId="91f84d0e-3170-404c-9a35-1100e6f2232c" providerId="ADAL" clId="{6267334F-9798-4A3D-8F66-6867B6190B26}" dt="2022-05-03T11:38:38.826" v="15207" actId="14100"/>
          <ac:grpSpMkLst>
            <pc:docMk/>
            <pc:sldMk cId="1167175722" sldId="291"/>
            <ac:grpSpMk id="5" creationId="{00000000-0000-0000-0000-000000000000}"/>
          </ac:grpSpMkLst>
        </pc:grpChg>
        <pc:graphicFrameChg chg="mod">
          <ac:chgData name="ΑΛΕΞΑΝΔΡΟΣ ΧΑΜΑΪΛΙΔΗΣ" userId="91f84d0e-3170-404c-9a35-1100e6f2232c" providerId="ADAL" clId="{6267334F-9798-4A3D-8F66-6867B6190B26}" dt="2022-05-03T11:29:53.578" v="14525" actId="255"/>
          <ac:graphicFrameMkLst>
            <pc:docMk/>
            <pc:sldMk cId="1167175722" sldId="291"/>
            <ac:graphicFrameMk id="13" creationId="{00000000-0000-0000-0000-000000000000}"/>
          </ac:graphicFrameMkLst>
        </pc:graphicFrameChg>
      </pc:sldChg>
      <pc:sldChg chg="modSp mod">
        <pc:chgData name="ΑΛΕΞΑΝΔΡΟΣ ΧΑΜΑΪΛΙΔΗΣ" userId="91f84d0e-3170-404c-9a35-1100e6f2232c" providerId="ADAL" clId="{6267334F-9798-4A3D-8F66-6867B6190B26}" dt="2022-05-06T05:18:54.273" v="28905" actId="207"/>
        <pc:sldMkLst>
          <pc:docMk/>
          <pc:sldMk cId="3494540376" sldId="292"/>
        </pc:sldMkLst>
        <pc:spChg chg="mod">
          <ac:chgData name="ΑΛΕΞΑΝΔΡΟΣ ΧΑΜΑΪΛΙΔΗΣ" userId="91f84d0e-3170-404c-9a35-1100e6f2232c" providerId="ADAL" clId="{6267334F-9798-4A3D-8F66-6867B6190B26}" dt="2022-05-06T05:18:54.273" v="28905" actId="207"/>
          <ac:spMkLst>
            <pc:docMk/>
            <pc:sldMk cId="3494540376" sldId="292"/>
            <ac:spMk id="12" creationId="{00000000-0000-0000-0000-000000000000}"/>
          </ac:spMkLst>
        </pc:spChg>
        <pc:spChg chg="mod">
          <ac:chgData name="ΑΛΕΞΑΝΔΡΟΣ ΧΑΜΑΪΛΙΔΗΣ" userId="91f84d0e-3170-404c-9a35-1100e6f2232c" providerId="ADAL" clId="{6267334F-9798-4A3D-8F66-6867B6190B26}" dt="2022-05-03T12:25:20.310" v="15434" actId="20577"/>
          <ac:spMkLst>
            <pc:docMk/>
            <pc:sldMk cId="3494540376" sldId="292"/>
            <ac:spMk id="29" creationId="{00000000-0000-0000-0000-000000000000}"/>
          </ac:spMkLst>
        </pc:spChg>
        <pc:spChg chg="mod">
          <ac:chgData name="ΑΛΕΞΑΝΔΡΟΣ ΧΑΜΑΪΛΙΔΗΣ" userId="91f84d0e-3170-404c-9a35-1100e6f2232c" providerId="ADAL" clId="{6267334F-9798-4A3D-8F66-6867B6190B26}" dt="2022-05-05T09:59:40.954" v="28591" actId="20577"/>
          <ac:spMkLst>
            <pc:docMk/>
            <pc:sldMk cId="3494540376" sldId="292"/>
            <ac:spMk id="31" creationId="{00000000-0000-0000-0000-000000000000}"/>
          </ac:spMkLst>
        </pc:spChg>
        <pc:graphicFrameChg chg="mod">
          <ac:chgData name="ΑΛΕΞΑΝΔΡΟΣ ΧΑΜΑΪΛΙΔΗΣ" userId="91f84d0e-3170-404c-9a35-1100e6f2232c" providerId="ADAL" clId="{6267334F-9798-4A3D-8F66-6867B6190B26}" dt="2022-05-04T06:29:25.474" v="15811" actId="255"/>
          <ac:graphicFrameMkLst>
            <pc:docMk/>
            <pc:sldMk cId="3494540376" sldId="292"/>
            <ac:graphicFrameMk id="11" creationId="{00000000-0000-0000-0000-000000000000}"/>
          </ac:graphicFrameMkLst>
        </pc:graphicFrameChg>
        <pc:picChg chg="mod">
          <ac:chgData name="ΑΛΕΞΑΝΔΡΟΣ ΧΑΜΑΪΛΙΔΗΣ" userId="91f84d0e-3170-404c-9a35-1100e6f2232c" providerId="ADAL" clId="{6267334F-9798-4A3D-8F66-6867B6190B26}" dt="2022-05-04T06:26:56.757" v="15794" actId="1076"/>
          <ac:picMkLst>
            <pc:docMk/>
            <pc:sldMk cId="3494540376" sldId="292"/>
            <ac:picMk id="10" creationId="{00000000-0000-0000-0000-000000000000}"/>
          </ac:picMkLst>
        </pc:picChg>
      </pc:sldChg>
      <pc:sldChg chg="modSp mod">
        <pc:chgData name="ΑΛΕΞΑΝΔΡΟΣ ΧΑΜΑΪΛΙΔΗΣ" userId="91f84d0e-3170-404c-9a35-1100e6f2232c" providerId="ADAL" clId="{6267334F-9798-4A3D-8F66-6867B6190B26}" dt="2022-05-06T05:19:14.529" v="28908" actId="207"/>
        <pc:sldMkLst>
          <pc:docMk/>
          <pc:sldMk cId="235478748" sldId="293"/>
        </pc:sldMkLst>
        <pc:spChg chg="mod">
          <ac:chgData name="ΑΛΕΞΑΝΔΡΟΣ ΧΑΜΑΪΛΙΔΗΣ" userId="91f84d0e-3170-404c-9a35-1100e6f2232c" providerId="ADAL" clId="{6267334F-9798-4A3D-8F66-6867B6190B26}" dt="2022-05-06T05:12:40.169" v="28875" actId="6549"/>
          <ac:spMkLst>
            <pc:docMk/>
            <pc:sldMk cId="235478748" sldId="293"/>
            <ac:spMk id="11" creationId="{00000000-0000-0000-0000-000000000000}"/>
          </ac:spMkLst>
        </pc:spChg>
        <pc:spChg chg="mod">
          <ac:chgData name="ΑΛΕΞΑΝΔΡΟΣ ΧΑΜΑΪΛΙΔΗΣ" userId="91f84d0e-3170-404c-9a35-1100e6f2232c" providerId="ADAL" clId="{6267334F-9798-4A3D-8F66-6867B6190B26}" dt="2022-05-04T06:54:06.594" v="15943" actId="255"/>
          <ac:spMkLst>
            <pc:docMk/>
            <pc:sldMk cId="235478748" sldId="293"/>
            <ac:spMk id="14" creationId="{00000000-0000-0000-0000-000000000000}"/>
          </ac:spMkLst>
        </pc:spChg>
        <pc:spChg chg="mod">
          <ac:chgData name="ΑΛΕΞΑΝΔΡΟΣ ΧΑΜΑΪΛΙΔΗΣ" userId="91f84d0e-3170-404c-9a35-1100e6f2232c" providerId="ADAL" clId="{6267334F-9798-4A3D-8F66-6867B6190B26}" dt="2022-05-06T05:19:14.529" v="28908" actId="207"/>
          <ac:spMkLst>
            <pc:docMk/>
            <pc:sldMk cId="235478748" sldId="293"/>
            <ac:spMk id="16" creationId="{00000000-0000-0000-0000-000000000000}"/>
          </ac:spMkLst>
        </pc:spChg>
        <pc:grpChg chg="mod">
          <ac:chgData name="ΑΛΕΞΑΝΔΡΟΣ ΧΑΜΑΪΛΙΔΗΣ" userId="91f84d0e-3170-404c-9a35-1100e6f2232c" providerId="ADAL" clId="{6267334F-9798-4A3D-8F66-6867B6190B26}" dt="2022-05-04T07:07:05.687" v="16390" actId="14100"/>
          <ac:grpSpMkLst>
            <pc:docMk/>
            <pc:sldMk cId="235478748" sldId="293"/>
            <ac:grpSpMk id="8" creationId="{00000000-0000-0000-0000-000000000000}"/>
          </ac:grpSpMkLst>
        </pc:grpChg>
        <pc:graphicFrameChg chg="mod">
          <ac:chgData name="ΑΛΕΞΑΝΔΡΟΣ ΧΑΜΑΪΛΙΔΗΣ" userId="91f84d0e-3170-404c-9a35-1100e6f2232c" providerId="ADAL" clId="{6267334F-9798-4A3D-8F66-6867B6190B26}" dt="2022-05-04T06:52:38.860" v="15941" actId="255"/>
          <ac:graphicFrameMkLst>
            <pc:docMk/>
            <pc:sldMk cId="235478748" sldId="293"/>
            <ac:graphicFrameMk id="15" creationId="{00000000-0000-0000-0000-000000000000}"/>
          </ac:graphicFrameMkLst>
        </pc:graphicFrameChg>
        <pc:picChg chg="mod">
          <ac:chgData name="ΑΛΕΞΑΝΔΡΟΣ ΧΑΜΑΪΛΙΔΗΣ" userId="91f84d0e-3170-404c-9a35-1100e6f2232c" providerId="ADAL" clId="{6267334F-9798-4A3D-8F66-6867B6190B26}" dt="2022-05-04T07:06:43.808" v="16387" actId="1076"/>
          <ac:picMkLst>
            <pc:docMk/>
            <pc:sldMk cId="235478748" sldId="293"/>
            <ac:picMk id="10" creationId="{00000000-0000-0000-0000-000000000000}"/>
          </ac:picMkLst>
        </pc:picChg>
      </pc:sldChg>
      <pc:sldChg chg="modSp mod">
        <pc:chgData name="ΑΛΕΞΑΝΔΡΟΣ ΧΑΜΑΪΛΙΔΗΣ" userId="91f84d0e-3170-404c-9a35-1100e6f2232c" providerId="ADAL" clId="{6267334F-9798-4A3D-8F66-6867B6190B26}" dt="2022-05-03T12:11:03.170" v="15336" actId="255"/>
        <pc:sldMkLst>
          <pc:docMk/>
          <pc:sldMk cId="2113640241" sldId="295"/>
        </pc:sldMkLst>
        <pc:spChg chg="mod">
          <ac:chgData name="ΑΛΕΞΑΝΔΡΟΣ ΧΑΜΑΪΛΙΔΗΣ" userId="91f84d0e-3170-404c-9a35-1100e6f2232c" providerId="ADAL" clId="{6267334F-9798-4A3D-8F66-6867B6190B26}" dt="2022-05-03T12:07:22.860" v="15320" actId="1076"/>
          <ac:spMkLst>
            <pc:docMk/>
            <pc:sldMk cId="2113640241" sldId="295"/>
            <ac:spMk id="3" creationId="{00000000-0000-0000-0000-000000000000}"/>
          </ac:spMkLst>
        </pc:spChg>
        <pc:spChg chg="mod">
          <ac:chgData name="ΑΛΕΞΑΝΔΡΟΣ ΧΑΜΑΪΛΙΔΗΣ" userId="91f84d0e-3170-404c-9a35-1100e6f2232c" providerId="ADAL" clId="{6267334F-9798-4A3D-8F66-6867B6190B26}" dt="2022-05-03T11:56:03.160" v="15274" actId="255"/>
          <ac:spMkLst>
            <pc:docMk/>
            <pc:sldMk cId="2113640241" sldId="295"/>
            <ac:spMk id="5" creationId="{00000000-0000-0000-0000-000000000000}"/>
          </ac:spMkLst>
        </pc:spChg>
        <pc:graphicFrameChg chg="mod">
          <ac:chgData name="ΑΛΕΞΑΝΔΡΟΣ ΧΑΜΑΪΛΙΔΗΣ" userId="91f84d0e-3170-404c-9a35-1100e6f2232c" providerId="ADAL" clId="{6267334F-9798-4A3D-8F66-6867B6190B26}" dt="2022-05-03T12:11:03.170" v="15336" actId="255"/>
          <ac:graphicFrameMkLst>
            <pc:docMk/>
            <pc:sldMk cId="2113640241" sldId="295"/>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4T06:46:38.288" v="15889" actId="255"/>
        <pc:sldMkLst>
          <pc:docMk/>
          <pc:sldMk cId="1214637549" sldId="296"/>
        </pc:sldMkLst>
        <pc:spChg chg="mod">
          <ac:chgData name="ΑΛΕΞΑΝΔΡΟΣ ΧΑΜΑΪΛΙΔΗΣ" userId="91f84d0e-3170-404c-9a35-1100e6f2232c" providerId="ADAL" clId="{6267334F-9798-4A3D-8F66-6867B6190B26}" dt="2022-05-04T06:46:38.288" v="15889" actId="255"/>
          <ac:spMkLst>
            <pc:docMk/>
            <pc:sldMk cId="1214637549" sldId="296"/>
            <ac:spMk id="6" creationId="{00000000-0000-0000-0000-000000000000}"/>
          </ac:spMkLst>
        </pc:spChg>
        <pc:graphicFrameChg chg="mod">
          <ac:chgData name="ΑΛΕΞΑΝΔΡΟΣ ΧΑΜΑΪΛΙΔΗΣ" userId="91f84d0e-3170-404c-9a35-1100e6f2232c" providerId="ADAL" clId="{6267334F-9798-4A3D-8F66-6867B6190B26}" dt="2022-05-04T06:46:23.877" v="15883" actId="255"/>
          <ac:graphicFrameMkLst>
            <pc:docMk/>
            <pc:sldMk cId="1214637549" sldId="296"/>
            <ac:graphicFrameMk id="5" creationId="{00000000-0000-0000-0000-000000000000}"/>
          </ac:graphicFrameMkLst>
        </pc:graphicFrameChg>
        <pc:picChg chg="mod">
          <ac:chgData name="ΑΛΕΞΑΝΔΡΟΣ ΧΑΜΑΪΛΙΔΗΣ" userId="91f84d0e-3170-404c-9a35-1100e6f2232c" providerId="ADAL" clId="{6267334F-9798-4A3D-8F66-6867B6190B26}" dt="2022-05-04T06:44:40.005" v="15872" actId="1076"/>
          <ac:picMkLst>
            <pc:docMk/>
            <pc:sldMk cId="1214637549" sldId="296"/>
            <ac:picMk id="7" creationId="{00000000-0000-0000-0000-000000000000}"/>
          </ac:picMkLst>
        </pc:picChg>
      </pc:sldChg>
      <pc:sldChg chg="modSp mod">
        <pc:chgData name="ΑΛΕΞΑΝΔΡΟΣ ΧΑΜΑΪΛΙΔΗΣ" userId="91f84d0e-3170-404c-9a35-1100e6f2232c" providerId="ADAL" clId="{6267334F-9798-4A3D-8F66-6867B6190B26}" dt="2022-05-04T06:49:07.195" v="15915" actId="255"/>
        <pc:sldMkLst>
          <pc:docMk/>
          <pc:sldMk cId="3647139111" sldId="297"/>
        </pc:sldMkLst>
        <pc:spChg chg="mod">
          <ac:chgData name="ΑΛΕΞΑΝΔΡΟΣ ΧΑΜΑΪΛΙΔΗΣ" userId="91f84d0e-3170-404c-9a35-1100e6f2232c" providerId="ADAL" clId="{6267334F-9798-4A3D-8F66-6867B6190B26}" dt="2022-05-04T06:47:30.927" v="15896" actId="255"/>
          <ac:spMkLst>
            <pc:docMk/>
            <pc:sldMk cId="3647139111" sldId="297"/>
            <ac:spMk id="4" creationId="{00000000-0000-0000-0000-000000000000}"/>
          </ac:spMkLst>
        </pc:spChg>
        <pc:graphicFrameChg chg="mod">
          <ac:chgData name="ΑΛΕΞΑΝΔΡΟΣ ΧΑΜΑΪΛΙΔΗΣ" userId="91f84d0e-3170-404c-9a35-1100e6f2232c" providerId="ADAL" clId="{6267334F-9798-4A3D-8F66-6867B6190B26}" dt="2022-05-04T06:49:07.195" v="15915" actId="255"/>
          <ac:graphicFrameMkLst>
            <pc:docMk/>
            <pc:sldMk cId="3647139111" sldId="29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06:51:03.679" v="15929" actId="255"/>
        <pc:sldMkLst>
          <pc:docMk/>
          <pc:sldMk cId="1283453013" sldId="298"/>
        </pc:sldMkLst>
        <pc:spChg chg="mod">
          <ac:chgData name="ΑΛΕΞΑΝΔΡΟΣ ΧΑΜΑΪΛΙΔΗΣ" userId="91f84d0e-3170-404c-9a35-1100e6f2232c" providerId="ADAL" clId="{6267334F-9798-4A3D-8F66-6867B6190B26}" dt="2022-05-04T06:47:52.953" v="15904" actId="255"/>
          <ac:spMkLst>
            <pc:docMk/>
            <pc:sldMk cId="1283453013" sldId="298"/>
            <ac:spMk id="4" creationId="{00000000-0000-0000-0000-000000000000}"/>
          </ac:spMkLst>
        </pc:spChg>
        <pc:graphicFrameChg chg="mod">
          <ac:chgData name="ΑΛΕΞΑΝΔΡΟΣ ΧΑΜΑΪΛΙΔΗΣ" userId="91f84d0e-3170-404c-9a35-1100e6f2232c" providerId="ADAL" clId="{6267334F-9798-4A3D-8F66-6867B6190B26}" dt="2022-05-04T06:51:03.679" v="15929" actId="255"/>
          <ac:graphicFrameMkLst>
            <pc:docMk/>
            <pc:sldMk cId="1283453013" sldId="298"/>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0:00:09.449" v="21277" actId="255"/>
        <pc:sldMkLst>
          <pc:docMk/>
          <pc:sldMk cId="2495817530" sldId="302"/>
        </pc:sldMkLst>
        <pc:spChg chg="mod">
          <ac:chgData name="ΑΛΕΞΑΝΔΡΟΣ ΧΑΜΑΪΛΙΔΗΣ" userId="91f84d0e-3170-404c-9a35-1100e6f2232c" providerId="ADAL" clId="{6267334F-9798-4A3D-8F66-6867B6190B26}" dt="2022-05-04T09:57:05.939" v="21264" actId="255"/>
          <ac:spMkLst>
            <pc:docMk/>
            <pc:sldMk cId="2495817530" sldId="302"/>
            <ac:spMk id="4" creationId="{00000000-0000-0000-0000-000000000000}"/>
          </ac:spMkLst>
        </pc:spChg>
        <pc:spChg chg="mod">
          <ac:chgData name="ΑΛΕΞΑΝΔΡΟΣ ΧΑΜΑΪΛΙΔΗΣ" userId="91f84d0e-3170-404c-9a35-1100e6f2232c" providerId="ADAL" clId="{6267334F-9798-4A3D-8F66-6867B6190B26}" dt="2022-05-04T09:57:36.512" v="21265" actId="255"/>
          <ac:spMkLst>
            <pc:docMk/>
            <pc:sldMk cId="2495817530" sldId="302"/>
            <ac:spMk id="5" creationId="{00000000-0000-0000-0000-000000000000}"/>
          </ac:spMkLst>
        </pc:spChg>
        <pc:graphicFrameChg chg="mod">
          <ac:chgData name="ΑΛΕΞΑΝΔΡΟΣ ΧΑΜΑΪΛΙΔΗΣ" userId="91f84d0e-3170-404c-9a35-1100e6f2232c" providerId="ADAL" clId="{6267334F-9798-4A3D-8F66-6867B6190B26}" dt="2022-05-04T10:00:09.449" v="21277" actId="255"/>
          <ac:graphicFrameMkLst>
            <pc:docMk/>
            <pc:sldMk cId="2495817530" sldId="302"/>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08:28:39.060" v="19908" actId="255"/>
        <pc:sldMkLst>
          <pc:docMk/>
          <pc:sldMk cId="267808039" sldId="305"/>
        </pc:sldMkLst>
        <pc:spChg chg="mod">
          <ac:chgData name="ΑΛΕΞΑΝΔΡΟΣ ΧΑΜΑΪΛΙΔΗΣ" userId="91f84d0e-3170-404c-9a35-1100e6f2232c" providerId="ADAL" clId="{6267334F-9798-4A3D-8F66-6867B6190B26}" dt="2022-05-04T08:27:12.634" v="19894" actId="255"/>
          <ac:spMkLst>
            <pc:docMk/>
            <pc:sldMk cId="267808039" sldId="305"/>
            <ac:spMk id="4" creationId="{00000000-0000-0000-0000-000000000000}"/>
          </ac:spMkLst>
        </pc:spChg>
        <pc:spChg chg="mod">
          <ac:chgData name="ΑΛΕΞΑΝΔΡΟΣ ΧΑΜΑΪΛΙΔΗΣ" userId="91f84d0e-3170-404c-9a35-1100e6f2232c" providerId="ADAL" clId="{6267334F-9798-4A3D-8F66-6867B6190B26}" dt="2022-05-04T08:27:19.552" v="19895" actId="255"/>
          <ac:spMkLst>
            <pc:docMk/>
            <pc:sldMk cId="267808039" sldId="305"/>
            <ac:spMk id="5" creationId="{00000000-0000-0000-0000-000000000000}"/>
          </ac:spMkLst>
        </pc:spChg>
        <pc:graphicFrameChg chg="mod modGraphic">
          <ac:chgData name="ΑΛΕΞΑΝΔΡΟΣ ΧΑΜΑΪΛΙΔΗΣ" userId="91f84d0e-3170-404c-9a35-1100e6f2232c" providerId="ADAL" clId="{6267334F-9798-4A3D-8F66-6867B6190B26}" dt="2022-05-04T08:28:39.060" v="19908" actId="255"/>
          <ac:graphicFrameMkLst>
            <pc:docMk/>
            <pc:sldMk cId="267808039" sldId="305"/>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08:30:40.559" v="19974" actId="255"/>
        <pc:sldMkLst>
          <pc:docMk/>
          <pc:sldMk cId="1787510811" sldId="306"/>
        </pc:sldMkLst>
        <pc:spChg chg="mod">
          <ac:chgData name="ΑΛΕΞΑΝΔΡΟΣ ΧΑΜΑΪΛΙΔΗΣ" userId="91f84d0e-3170-404c-9a35-1100e6f2232c" providerId="ADAL" clId="{6267334F-9798-4A3D-8F66-6867B6190B26}" dt="2022-05-04T08:29:25.625" v="19962" actId="255"/>
          <ac:spMkLst>
            <pc:docMk/>
            <pc:sldMk cId="1787510811" sldId="306"/>
            <ac:spMk id="4" creationId="{00000000-0000-0000-0000-000000000000}"/>
          </ac:spMkLst>
        </pc:spChg>
        <pc:spChg chg="mod">
          <ac:chgData name="ΑΛΕΞΑΝΔΡΟΣ ΧΑΜΑΪΛΙΔΗΣ" userId="91f84d0e-3170-404c-9a35-1100e6f2232c" providerId="ADAL" clId="{6267334F-9798-4A3D-8F66-6867B6190B26}" dt="2022-05-04T08:29:33.266" v="19963" actId="255"/>
          <ac:spMkLst>
            <pc:docMk/>
            <pc:sldMk cId="1787510811" sldId="306"/>
            <ac:spMk id="5" creationId="{00000000-0000-0000-0000-000000000000}"/>
          </ac:spMkLst>
        </pc:spChg>
        <pc:graphicFrameChg chg="mod">
          <ac:chgData name="ΑΛΕΞΑΝΔΡΟΣ ΧΑΜΑΪΛΙΔΗΣ" userId="91f84d0e-3170-404c-9a35-1100e6f2232c" providerId="ADAL" clId="{6267334F-9798-4A3D-8F66-6867B6190B26}" dt="2022-05-04T08:30:40.559" v="19974" actId="255"/>
          <ac:graphicFrameMkLst>
            <pc:docMk/>
            <pc:sldMk cId="1787510811" sldId="306"/>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08:32:09.302" v="20033"/>
        <pc:sldMkLst>
          <pc:docMk/>
          <pc:sldMk cId="2007785424" sldId="307"/>
        </pc:sldMkLst>
        <pc:spChg chg="mod">
          <ac:chgData name="ΑΛΕΞΑΝΔΡΟΣ ΧΑΜΑΪΛΙΔΗΣ" userId="91f84d0e-3170-404c-9a35-1100e6f2232c" providerId="ADAL" clId="{6267334F-9798-4A3D-8F66-6867B6190B26}" dt="2022-05-04T08:31:40.347" v="20030" actId="255"/>
          <ac:spMkLst>
            <pc:docMk/>
            <pc:sldMk cId="2007785424" sldId="307"/>
            <ac:spMk id="4" creationId="{00000000-0000-0000-0000-000000000000}"/>
          </ac:spMkLst>
        </pc:spChg>
        <pc:spChg chg="mod">
          <ac:chgData name="ΑΛΕΞΑΝΔΡΟΣ ΧΑΜΑΪΛΙΔΗΣ" userId="91f84d0e-3170-404c-9a35-1100e6f2232c" providerId="ADAL" clId="{6267334F-9798-4A3D-8F66-6867B6190B26}" dt="2022-05-04T08:31:49.366" v="20031" actId="255"/>
          <ac:spMkLst>
            <pc:docMk/>
            <pc:sldMk cId="2007785424" sldId="307"/>
            <ac:spMk id="5" creationId="{00000000-0000-0000-0000-000000000000}"/>
          </ac:spMkLst>
        </pc:spChg>
        <pc:graphicFrameChg chg="mod">
          <ac:chgData name="ΑΛΕΞΑΝΔΡΟΣ ΧΑΜΑΪΛΙΔΗΣ" userId="91f84d0e-3170-404c-9a35-1100e6f2232c" providerId="ADAL" clId="{6267334F-9798-4A3D-8F66-6867B6190B26}" dt="2022-05-04T08:32:09.302" v="20033"/>
          <ac:graphicFrameMkLst>
            <pc:docMk/>
            <pc:sldMk cId="2007785424" sldId="307"/>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6T09:20:22.321" v="28910" actId="20577"/>
        <pc:sldMkLst>
          <pc:docMk/>
          <pc:sldMk cId="2993869715" sldId="308"/>
        </pc:sldMkLst>
        <pc:spChg chg="mod">
          <ac:chgData name="ΑΛΕΞΑΝΔΡΟΣ ΧΑΜΑΪΛΙΔΗΣ" userId="91f84d0e-3170-404c-9a35-1100e6f2232c" providerId="ADAL" clId="{6267334F-9798-4A3D-8F66-6867B6190B26}" dt="2022-05-06T09:20:22.321" v="28910" actId="20577"/>
          <ac:spMkLst>
            <pc:docMk/>
            <pc:sldMk cId="2993869715" sldId="308"/>
            <ac:spMk id="3" creationId="{00000000-0000-0000-0000-000000000000}"/>
          </ac:spMkLst>
        </pc:spChg>
        <pc:spChg chg="mod">
          <ac:chgData name="ΑΛΕΞΑΝΔΡΟΣ ΧΑΜΑΪΛΙΔΗΣ" userId="91f84d0e-3170-404c-9a35-1100e6f2232c" providerId="ADAL" clId="{6267334F-9798-4A3D-8F66-6867B6190B26}" dt="2022-05-04T08:35:32.548" v="20104" actId="255"/>
          <ac:spMkLst>
            <pc:docMk/>
            <pc:sldMk cId="2993869715" sldId="308"/>
            <ac:spMk id="4" creationId="{00000000-0000-0000-0000-000000000000}"/>
          </ac:spMkLst>
        </pc:spChg>
        <pc:spChg chg="mod">
          <ac:chgData name="ΑΛΕΞΑΝΔΡΟΣ ΧΑΜΑΪΛΙΔΗΣ" userId="91f84d0e-3170-404c-9a35-1100e6f2232c" providerId="ADAL" clId="{6267334F-9798-4A3D-8F66-6867B6190B26}" dt="2022-05-04T08:35:39.061" v="20105" actId="255"/>
          <ac:spMkLst>
            <pc:docMk/>
            <pc:sldMk cId="2993869715" sldId="308"/>
            <ac:spMk id="5" creationId="{00000000-0000-0000-0000-000000000000}"/>
          </ac:spMkLst>
        </pc:spChg>
        <pc:graphicFrameChg chg="mod">
          <ac:chgData name="ΑΛΕΞΑΝΔΡΟΣ ΧΑΜΑΪΛΙΔΗΣ" userId="91f84d0e-3170-404c-9a35-1100e6f2232c" providerId="ADAL" clId="{6267334F-9798-4A3D-8F66-6867B6190B26}" dt="2022-05-04T08:34:54.984" v="20050" actId="255"/>
          <ac:graphicFrameMkLst>
            <pc:docMk/>
            <pc:sldMk cId="2993869715" sldId="308"/>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02:48.461" v="21319" actId="255"/>
        <pc:sldMkLst>
          <pc:docMk/>
          <pc:sldMk cId="2182851592" sldId="311"/>
        </pc:sldMkLst>
        <pc:spChg chg="mod">
          <ac:chgData name="ΑΛΕΞΑΝΔΡΟΣ ΧΑΜΑΪΛΙΔΗΣ" userId="91f84d0e-3170-404c-9a35-1100e6f2232c" providerId="ADAL" clId="{6267334F-9798-4A3D-8F66-6867B6190B26}" dt="2022-05-04T10:02:40.442" v="21318" actId="255"/>
          <ac:spMkLst>
            <pc:docMk/>
            <pc:sldMk cId="2182851592" sldId="311"/>
            <ac:spMk id="4" creationId="{00000000-0000-0000-0000-000000000000}"/>
          </ac:spMkLst>
        </pc:spChg>
        <pc:spChg chg="mod">
          <ac:chgData name="ΑΛΕΞΑΝΔΡΟΣ ΧΑΜΑΪΛΙΔΗΣ" userId="91f84d0e-3170-404c-9a35-1100e6f2232c" providerId="ADAL" clId="{6267334F-9798-4A3D-8F66-6867B6190B26}" dt="2022-05-04T10:02:48.461" v="21319" actId="255"/>
          <ac:spMkLst>
            <pc:docMk/>
            <pc:sldMk cId="2182851592" sldId="311"/>
            <ac:spMk id="5" creationId="{00000000-0000-0000-0000-000000000000}"/>
          </ac:spMkLst>
        </pc:spChg>
        <pc:graphicFrameChg chg="mod">
          <ac:chgData name="ΑΛΕΞΑΝΔΡΟΣ ΧΑΜΑΪΛΙΔΗΣ" userId="91f84d0e-3170-404c-9a35-1100e6f2232c" providerId="ADAL" clId="{6267334F-9798-4A3D-8F66-6867B6190B26}" dt="2022-05-04T10:02:26.212" v="21317" actId="255"/>
          <ac:graphicFrameMkLst>
            <pc:docMk/>
            <pc:sldMk cId="2182851592" sldId="311"/>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08:54.450" v="21439"/>
        <pc:sldMkLst>
          <pc:docMk/>
          <pc:sldMk cId="280235164" sldId="312"/>
        </pc:sldMkLst>
        <pc:spChg chg="mod">
          <ac:chgData name="ΑΛΕΞΑΝΔΡΟΣ ΧΑΜΑΪΛΙΔΗΣ" userId="91f84d0e-3170-404c-9a35-1100e6f2232c" providerId="ADAL" clId="{6267334F-9798-4A3D-8F66-6867B6190B26}" dt="2022-05-04T10:08:16.404" v="21435" actId="255"/>
          <ac:spMkLst>
            <pc:docMk/>
            <pc:sldMk cId="280235164" sldId="312"/>
            <ac:spMk id="4" creationId="{00000000-0000-0000-0000-000000000000}"/>
          </ac:spMkLst>
        </pc:spChg>
        <pc:spChg chg="mod">
          <ac:chgData name="ΑΛΕΞΑΝΔΡΟΣ ΧΑΜΑΪΛΙΔΗΣ" userId="91f84d0e-3170-404c-9a35-1100e6f2232c" providerId="ADAL" clId="{6267334F-9798-4A3D-8F66-6867B6190B26}" dt="2022-05-04T10:08:22.682" v="21436" actId="255"/>
          <ac:spMkLst>
            <pc:docMk/>
            <pc:sldMk cId="280235164" sldId="312"/>
            <ac:spMk id="5" creationId="{00000000-0000-0000-0000-000000000000}"/>
          </ac:spMkLst>
        </pc:spChg>
        <pc:graphicFrameChg chg="mod">
          <ac:chgData name="ΑΛΕΞΑΝΔΡΟΣ ΧΑΜΑΪΛΙΔΗΣ" userId="91f84d0e-3170-404c-9a35-1100e6f2232c" providerId="ADAL" clId="{6267334F-9798-4A3D-8F66-6867B6190B26}" dt="2022-05-04T10:08:54.450" v="21439"/>
          <ac:graphicFrameMkLst>
            <pc:docMk/>
            <pc:sldMk cId="280235164" sldId="312"/>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12:12.767" v="21522" actId="6549"/>
        <pc:sldMkLst>
          <pc:docMk/>
          <pc:sldMk cId="176543914" sldId="314"/>
        </pc:sldMkLst>
        <pc:spChg chg="mod">
          <ac:chgData name="ΑΛΕΞΑΝΔΡΟΣ ΧΑΜΑΪΛΙΔΗΣ" userId="91f84d0e-3170-404c-9a35-1100e6f2232c" providerId="ADAL" clId="{6267334F-9798-4A3D-8F66-6867B6190B26}" dt="2022-05-04T10:11:54.354" v="21490" actId="20577"/>
          <ac:spMkLst>
            <pc:docMk/>
            <pc:sldMk cId="176543914" sldId="314"/>
            <ac:spMk id="4" creationId="{00000000-0000-0000-0000-000000000000}"/>
          </ac:spMkLst>
        </pc:spChg>
        <pc:spChg chg="mod">
          <ac:chgData name="ΑΛΕΞΑΝΔΡΟΣ ΧΑΜΑΪΛΙΔΗΣ" userId="91f84d0e-3170-404c-9a35-1100e6f2232c" providerId="ADAL" clId="{6267334F-9798-4A3D-8F66-6867B6190B26}" dt="2022-05-04T10:12:12.767" v="21522" actId="6549"/>
          <ac:spMkLst>
            <pc:docMk/>
            <pc:sldMk cId="176543914" sldId="314"/>
            <ac:spMk id="5" creationId="{00000000-0000-0000-0000-000000000000}"/>
          </ac:spMkLst>
        </pc:spChg>
        <pc:graphicFrameChg chg="mod">
          <ac:chgData name="ΑΛΕΞΑΝΔΡΟΣ ΧΑΜΑΪΛΙΔΗΣ" userId="91f84d0e-3170-404c-9a35-1100e6f2232c" providerId="ADAL" clId="{6267334F-9798-4A3D-8F66-6867B6190B26}" dt="2022-05-04T10:09:26.574" v="21441"/>
          <ac:graphicFrameMkLst>
            <pc:docMk/>
            <pc:sldMk cId="176543914" sldId="314"/>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11:29.681" v="21482" actId="255"/>
        <pc:sldMkLst>
          <pc:docMk/>
          <pc:sldMk cId="449061718" sldId="315"/>
        </pc:sldMkLst>
        <pc:spChg chg="mod">
          <ac:chgData name="ΑΛΕΞΑΝΔΡΟΣ ΧΑΜΑΪΛΙΔΗΣ" userId="91f84d0e-3170-404c-9a35-1100e6f2232c" providerId="ADAL" clId="{6267334F-9798-4A3D-8F66-6867B6190B26}" dt="2022-05-04T10:11:21.570" v="21481" actId="255"/>
          <ac:spMkLst>
            <pc:docMk/>
            <pc:sldMk cId="449061718" sldId="315"/>
            <ac:spMk id="4" creationId="{00000000-0000-0000-0000-000000000000}"/>
          </ac:spMkLst>
        </pc:spChg>
        <pc:spChg chg="mod">
          <ac:chgData name="ΑΛΕΞΑΝΔΡΟΣ ΧΑΜΑΪΛΙΔΗΣ" userId="91f84d0e-3170-404c-9a35-1100e6f2232c" providerId="ADAL" clId="{6267334F-9798-4A3D-8F66-6867B6190B26}" dt="2022-05-04T10:11:29.681" v="21482" actId="255"/>
          <ac:spMkLst>
            <pc:docMk/>
            <pc:sldMk cId="449061718" sldId="315"/>
            <ac:spMk id="5" creationId="{00000000-0000-0000-0000-000000000000}"/>
          </ac:spMkLst>
        </pc:spChg>
        <pc:graphicFrameChg chg="mod">
          <ac:chgData name="ΑΛΕΞΑΝΔΡΟΣ ΧΑΜΑΪΛΙΔΗΣ" userId="91f84d0e-3170-404c-9a35-1100e6f2232c" providerId="ADAL" clId="{6267334F-9798-4A3D-8F66-6867B6190B26}" dt="2022-05-04T10:10:41.288" v="21444"/>
          <ac:graphicFrameMkLst>
            <pc:docMk/>
            <pc:sldMk cId="449061718" sldId="315"/>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48:27.565" v="21630"/>
        <pc:sldMkLst>
          <pc:docMk/>
          <pc:sldMk cId="3956012479" sldId="317"/>
        </pc:sldMkLst>
        <pc:spChg chg="mod">
          <ac:chgData name="ΑΛΕΞΑΝΔΡΟΣ ΧΑΜΑΪΛΙΔΗΣ" userId="91f84d0e-3170-404c-9a35-1100e6f2232c" providerId="ADAL" clId="{6267334F-9798-4A3D-8F66-6867B6190B26}" dt="2022-05-04T10:48:01.991" v="21626" actId="255"/>
          <ac:spMkLst>
            <pc:docMk/>
            <pc:sldMk cId="3956012479" sldId="317"/>
            <ac:spMk id="4" creationId="{00000000-0000-0000-0000-000000000000}"/>
          </ac:spMkLst>
        </pc:spChg>
        <pc:spChg chg="mod">
          <ac:chgData name="ΑΛΕΞΑΝΔΡΟΣ ΧΑΜΑΪΛΙΔΗΣ" userId="91f84d0e-3170-404c-9a35-1100e6f2232c" providerId="ADAL" clId="{6267334F-9798-4A3D-8F66-6867B6190B26}" dt="2022-05-04T10:48:08.278" v="21627" actId="255"/>
          <ac:spMkLst>
            <pc:docMk/>
            <pc:sldMk cId="3956012479" sldId="317"/>
            <ac:spMk id="5" creationId="{00000000-0000-0000-0000-000000000000}"/>
          </ac:spMkLst>
        </pc:spChg>
        <pc:graphicFrameChg chg="mod">
          <ac:chgData name="ΑΛΕΞΑΝΔΡΟΣ ΧΑΜΑΪΛΙΔΗΣ" userId="91f84d0e-3170-404c-9a35-1100e6f2232c" providerId="ADAL" clId="{6267334F-9798-4A3D-8F66-6867B6190B26}" dt="2022-05-04T10:48:27.565" v="21630"/>
          <ac:graphicFrameMkLst>
            <pc:docMk/>
            <pc:sldMk cId="3956012479" sldId="317"/>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55:10.410" v="21743" actId="255"/>
        <pc:sldMkLst>
          <pc:docMk/>
          <pc:sldMk cId="1360436046" sldId="318"/>
        </pc:sldMkLst>
        <pc:spChg chg="mod">
          <ac:chgData name="ΑΛΕΞΑΝΔΡΟΣ ΧΑΜΑΪΛΙΔΗΣ" userId="91f84d0e-3170-404c-9a35-1100e6f2232c" providerId="ADAL" clId="{6267334F-9798-4A3D-8F66-6867B6190B26}" dt="2022-05-04T10:55:04.110" v="21742" actId="255"/>
          <ac:spMkLst>
            <pc:docMk/>
            <pc:sldMk cId="1360436046" sldId="318"/>
            <ac:spMk id="4" creationId="{00000000-0000-0000-0000-000000000000}"/>
          </ac:spMkLst>
        </pc:spChg>
        <pc:spChg chg="mod">
          <ac:chgData name="ΑΛΕΞΑΝΔΡΟΣ ΧΑΜΑΪΛΙΔΗΣ" userId="91f84d0e-3170-404c-9a35-1100e6f2232c" providerId="ADAL" clId="{6267334F-9798-4A3D-8F66-6867B6190B26}" dt="2022-05-04T10:55:10.410" v="21743" actId="255"/>
          <ac:spMkLst>
            <pc:docMk/>
            <pc:sldMk cId="1360436046" sldId="318"/>
            <ac:spMk id="5" creationId="{00000000-0000-0000-0000-000000000000}"/>
          </ac:spMkLst>
        </pc:spChg>
        <pc:graphicFrameChg chg="mod">
          <ac:chgData name="ΑΛΕΞΑΝΔΡΟΣ ΧΑΜΑΪΛΙΔΗΣ" userId="91f84d0e-3170-404c-9a35-1100e6f2232c" providerId="ADAL" clId="{6267334F-9798-4A3D-8F66-6867B6190B26}" dt="2022-05-04T10:53:22.461" v="21688"/>
          <ac:graphicFrameMkLst>
            <pc:docMk/>
            <pc:sldMk cId="1360436046" sldId="318"/>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59:47.105" v="21909" actId="255"/>
        <pc:sldMkLst>
          <pc:docMk/>
          <pc:sldMk cId="553590005" sldId="320"/>
        </pc:sldMkLst>
        <pc:spChg chg="mod">
          <ac:chgData name="ΑΛΕΞΑΝΔΡΟΣ ΧΑΜΑΪΛΙΔΗΣ" userId="91f84d0e-3170-404c-9a35-1100e6f2232c" providerId="ADAL" clId="{6267334F-9798-4A3D-8F66-6867B6190B26}" dt="2022-05-04T10:59:40.596" v="21908" actId="255"/>
          <ac:spMkLst>
            <pc:docMk/>
            <pc:sldMk cId="553590005" sldId="320"/>
            <ac:spMk id="4" creationId="{00000000-0000-0000-0000-000000000000}"/>
          </ac:spMkLst>
        </pc:spChg>
        <pc:spChg chg="mod">
          <ac:chgData name="ΑΛΕΞΑΝΔΡΟΣ ΧΑΜΑΪΛΙΔΗΣ" userId="91f84d0e-3170-404c-9a35-1100e6f2232c" providerId="ADAL" clId="{6267334F-9798-4A3D-8F66-6867B6190B26}" dt="2022-05-04T10:59:47.105" v="21909" actId="255"/>
          <ac:spMkLst>
            <pc:docMk/>
            <pc:sldMk cId="553590005" sldId="320"/>
            <ac:spMk id="5" creationId="{00000000-0000-0000-0000-000000000000}"/>
          </ac:spMkLst>
        </pc:spChg>
        <pc:graphicFrameChg chg="mod">
          <ac:chgData name="ΑΛΕΞΑΝΔΡΟΣ ΧΑΜΑΪΛΙΔΗΣ" userId="91f84d0e-3170-404c-9a35-1100e6f2232c" providerId="ADAL" clId="{6267334F-9798-4A3D-8F66-6867B6190B26}" dt="2022-05-04T10:59:06.037" v="21858"/>
          <ac:graphicFrameMkLst>
            <pc:docMk/>
            <pc:sldMk cId="553590005" sldId="320"/>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02:18.442" v="22019" actId="255"/>
        <pc:sldMkLst>
          <pc:docMk/>
          <pc:sldMk cId="789328145" sldId="322"/>
        </pc:sldMkLst>
        <pc:spChg chg="mod">
          <ac:chgData name="ΑΛΕΞΑΝΔΡΟΣ ΧΑΜΑΪΛΙΔΗΣ" userId="91f84d0e-3170-404c-9a35-1100e6f2232c" providerId="ADAL" clId="{6267334F-9798-4A3D-8F66-6867B6190B26}" dt="2022-05-04T11:02:12.213" v="22018" actId="255"/>
          <ac:spMkLst>
            <pc:docMk/>
            <pc:sldMk cId="789328145" sldId="322"/>
            <ac:spMk id="4" creationId="{00000000-0000-0000-0000-000000000000}"/>
          </ac:spMkLst>
        </pc:spChg>
        <pc:spChg chg="mod">
          <ac:chgData name="ΑΛΕΞΑΝΔΡΟΣ ΧΑΜΑΪΛΙΔΗΣ" userId="91f84d0e-3170-404c-9a35-1100e6f2232c" providerId="ADAL" clId="{6267334F-9798-4A3D-8F66-6867B6190B26}" dt="2022-05-04T11:02:18.442" v="22019" actId="255"/>
          <ac:spMkLst>
            <pc:docMk/>
            <pc:sldMk cId="789328145" sldId="322"/>
            <ac:spMk id="5" creationId="{00000000-0000-0000-0000-000000000000}"/>
          </ac:spMkLst>
        </pc:spChg>
        <pc:graphicFrameChg chg="mod">
          <ac:chgData name="ΑΛΕΞΑΝΔΡΟΣ ΧΑΜΑΪΛΙΔΗΣ" userId="91f84d0e-3170-404c-9a35-1100e6f2232c" providerId="ADAL" clId="{6267334F-9798-4A3D-8F66-6867B6190B26}" dt="2022-05-04T11:01:38.014" v="21966"/>
          <ac:graphicFrameMkLst>
            <pc:docMk/>
            <pc:sldMk cId="789328145" sldId="322"/>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06:01.729" v="22085" actId="255"/>
        <pc:sldMkLst>
          <pc:docMk/>
          <pc:sldMk cId="3425327846" sldId="323"/>
        </pc:sldMkLst>
        <pc:spChg chg="mod">
          <ac:chgData name="ΑΛΕΞΑΝΔΡΟΣ ΧΑΜΑΪΛΙΔΗΣ" userId="91f84d0e-3170-404c-9a35-1100e6f2232c" providerId="ADAL" clId="{6267334F-9798-4A3D-8F66-6867B6190B26}" dt="2022-05-04T11:05:53.041" v="22084" actId="255"/>
          <ac:spMkLst>
            <pc:docMk/>
            <pc:sldMk cId="3425327846" sldId="323"/>
            <ac:spMk id="4" creationId="{00000000-0000-0000-0000-000000000000}"/>
          </ac:spMkLst>
        </pc:spChg>
        <pc:spChg chg="mod">
          <ac:chgData name="ΑΛΕΞΑΝΔΡΟΣ ΧΑΜΑΪΛΙΔΗΣ" userId="91f84d0e-3170-404c-9a35-1100e6f2232c" providerId="ADAL" clId="{6267334F-9798-4A3D-8F66-6867B6190B26}" dt="2022-05-04T11:06:01.729" v="22085" actId="255"/>
          <ac:spMkLst>
            <pc:docMk/>
            <pc:sldMk cId="3425327846" sldId="323"/>
            <ac:spMk id="5" creationId="{00000000-0000-0000-0000-000000000000}"/>
          </ac:spMkLst>
        </pc:spChg>
        <pc:graphicFrameChg chg="mod">
          <ac:chgData name="ΑΛΕΞΑΝΔΡΟΣ ΧΑΜΑΪΛΙΔΗΣ" userId="91f84d0e-3170-404c-9a35-1100e6f2232c" providerId="ADAL" clId="{6267334F-9798-4A3D-8F66-6867B6190B26}" dt="2022-05-04T11:05:15.125" v="22032"/>
          <ac:graphicFrameMkLst>
            <pc:docMk/>
            <pc:sldMk cId="3425327846" sldId="323"/>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07:35.561" v="22140"/>
        <pc:sldMkLst>
          <pc:docMk/>
          <pc:sldMk cId="1212926258" sldId="325"/>
        </pc:sldMkLst>
        <pc:spChg chg="mod">
          <ac:chgData name="ΑΛΕΞΑΝΔΡΟΣ ΧΑΜΑΪΛΙΔΗΣ" userId="91f84d0e-3170-404c-9a35-1100e6f2232c" providerId="ADAL" clId="{6267334F-9798-4A3D-8F66-6867B6190B26}" dt="2022-05-04T11:06:42.555" v="22135" actId="255"/>
          <ac:spMkLst>
            <pc:docMk/>
            <pc:sldMk cId="1212926258" sldId="325"/>
            <ac:spMk id="4" creationId="{00000000-0000-0000-0000-000000000000}"/>
          </ac:spMkLst>
        </pc:spChg>
        <pc:spChg chg="mod">
          <ac:chgData name="ΑΛΕΞΑΝΔΡΟΣ ΧΑΜΑΪΛΙΔΗΣ" userId="91f84d0e-3170-404c-9a35-1100e6f2232c" providerId="ADAL" clId="{6267334F-9798-4A3D-8F66-6867B6190B26}" dt="2022-05-04T11:06:49.381" v="22136" actId="255"/>
          <ac:spMkLst>
            <pc:docMk/>
            <pc:sldMk cId="1212926258" sldId="325"/>
            <ac:spMk id="5" creationId="{00000000-0000-0000-0000-000000000000}"/>
          </ac:spMkLst>
        </pc:spChg>
        <pc:graphicFrameChg chg="mod">
          <ac:chgData name="ΑΛΕΞΑΝΔΡΟΣ ΧΑΜΑΪΛΙΔΗΣ" userId="91f84d0e-3170-404c-9a35-1100e6f2232c" providerId="ADAL" clId="{6267334F-9798-4A3D-8F66-6867B6190B26}" dt="2022-05-04T11:07:35.561" v="22140"/>
          <ac:graphicFrameMkLst>
            <pc:docMk/>
            <pc:sldMk cId="1212926258" sldId="325"/>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08:56.353" v="22194" actId="255"/>
        <pc:sldMkLst>
          <pc:docMk/>
          <pc:sldMk cId="972557519" sldId="326"/>
        </pc:sldMkLst>
        <pc:spChg chg="mod">
          <ac:chgData name="ΑΛΕΞΑΝΔΡΟΣ ΧΑΜΑΪΛΙΔΗΣ" userId="91f84d0e-3170-404c-9a35-1100e6f2232c" providerId="ADAL" clId="{6267334F-9798-4A3D-8F66-6867B6190B26}" dt="2022-05-04T11:08:47.840" v="22193" actId="255"/>
          <ac:spMkLst>
            <pc:docMk/>
            <pc:sldMk cId="972557519" sldId="326"/>
            <ac:spMk id="4" creationId="{00000000-0000-0000-0000-000000000000}"/>
          </ac:spMkLst>
        </pc:spChg>
        <pc:spChg chg="mod">
          <ac:chgData name="ΑΛΕΞΑΝΔΡΟΣ ΧΑΜΑΪΛΙΔΗΣ" userId="91f84d0e-3170-404c-9a35-1100e6f2232c" providerId="ADAL" clId="{6267334F-9798-4A3D-8F66-6867B6190B26}" dt="2022-05-04T11:08:56.353" v="22194" actId="255"/>
          <ac:spMkLst>
            <pc:docMk/>
            <pc:sldMk cId="972557519" sldId="326"/>
            <ac:spMk id="5" creationId="{00000000-0000-0000-0000-000000000000}"/>
          </ac:spMkLst>
        </pc:spChg>
        <pc:graphicFrameChg chg="mod">
          <ac:chgData name="ΑΛΕΞΑΝΔΡΟΣ ΧΑΜΑΪΛΙΔΗΣ" userId="91f84d0e-3170-404c-9a35-1100e6f2232c" providerId="ADAL" clId="{6267334F-9798-4A3D-8F66-6867B6190B26}" dt="2022-05-04T11:08:02.952" v="22143"/>
          <ac:graphicFrameMkLst>
            <pc:docMk/>
            <pc:sldMk cId="972557519" sldId="326"/>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10:05.781" v="22247"/>
        <pc:sldMkLst>
          <pc:docMk/>
          <pc:sldMk cId="2100557043" sldId="327"/>
        </pc:sldMkLst>
        <pc:spChg chg="mod">
          <ac:chgData name="ΑΛΕΞΑΝΔΡΟΣ ΧΑΜΑΪΛΙΔΗΣ" userId="91f84d0e-3170-404c-9a35-1100e6f2232c" providerId="ADAL" clId="{6267334F-9798-4A3D-8F66-6867B6190B26}" dt="2022-05-04T11:09:41.807" v="22244" actId="255"/>
          <ac:spMkLst>
            <pc:docMk/>
            <pc:sldMk cId="2100557043" sldId="327"/>
            <ac:spMk id="4" creationId="{00000000-0000-0000-0000-000000000000}"/>
          </ac:spMkLst>
        </pc:spChg>
        <pc:spChg chg="mod">
          <ac:chgData name="ΑΛΕΞΑΝΔΡΟΣ ΧΑΜΑΪΛΙΔΗΣ" userId="91f84d0e-3170-404c-9a35-1100e6f2232c" providerId="ADAL" clId="{6267334F-9798-4A3D-8F66-6867B6190B26}" dt="2022-05-04T11:09:49.342" v="22245" actId="255"/>
          <ac:spMkLst>
            <pc:docMk/>
            <pc:sldMk cId="2100557043" sldId="327"/>
            <ac:spMk id="5" creationId="{00000000-0000-0000-0000-000000000000}"/>
          </ac:spMkLst>
        </pc:spChg>
        <pc:graphicFrameChg chg="mod">
          <ac:chgData name="ΑΛΕΞΑΝΔΡΟΣ ΧΑΜΑΪΛΙΔΗΣ" userId="91f84d0e-3170-404c-9a35-1100e6f2232c" providerId="ADAL" clId="{6267334F-9798-4A3D-8F66-6867B6190B26}" dt="2022-05-04T11:10:05.781" v="22247"/>
          <ac:graphicFrameMkLst>
            <pc:docMk/>
            <pc:sldMk cId="2100557043" sldId="327"/>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11:11.131" v="22301" actId="255"/>
        <pc:sldMkLst>
          <pc:docMk/>
          <pc:sldMk cId="1083549398" sldId="328"/>
        </pc:sldMkLst>
        <pc:spChg chg="mod">
          <ac:chgData name="ΑΛΕΞΑΝΔΡΟΣ ΧΑΜΑΪΛΙΔΗΣ" userId="91f84d0e-3170-404c-9a35-1100e6f2232c" providerId="ADAL" clId="{6267334F-9798-4A3D-8F66-6867B6190B26}" dt="2022-05-04T11:11:04.869" v="22300" actId="255"/>
          <ac:spMkLst>
            <pc:docMk/>
            <pc:sldMk cId="1083549398" sldId="328"/>
            <ac:spMk id="4" creationId="{00000000-0000-0000-0000-000000000000}"/>
          </ac:spMkLst>
        </pc:spChg>
        <pc:spChg chg="mod">
          <ac:chgData name="ΑΛΕΞΑΝΔΡΟΣ ΧΑΜΑΪΛΙΔΗΣ" userId="91f84d0e-3170-404c-9a35-1100e6f2232c" providerId="ADAL" clId="{6267334F-9798-4A3D-8F66-6867B6190B26}" dt="2022-05-04T11:11:11.131" v="22301" actId="255"/>
          <ac:spMkLst>
            <pc:docMk/>
            <pc:sldMk cId="1083549398" sldId="328"/>
            <ac:spMk id="5" creationId="{00000000-0000-0000-0000-000000000000}"/>
          </ac:spMkLst>
        </pc:spChg>
        <pc:graphicFrameChg chg="mod">
          <ac:chgData name="ΑΛΕΞΑΝΔΡΟΣ ΧΑΜΑΪΛΙΔΗΣ" userId="91f84d0e-3170-404c-9a35-1100e6f2232c" providerId="ADAL" clId="{6267334F-9798-4A3D-8F66-6867B6190B26}" dt="2022-05-04T11:10:33.076" v="22250"/>
          <ac:graphicFrameMkLst>
            <pc:docMk/>
            <pc:sldMk cId="1083549398" sldId="328"/>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5T10:29:08.951" v="28718"/>
        <pc:sldMkLst>
          <pc:docMk/>
          <pc:sldMk cId="4081051261" sldId="330"/>
        </pc:sldMkLst>
        <pc:spChg chg="mod">
          <ac:chgData name="ΑΛΕΞΑΝΔΡΟΣ ΧΑΜΑΪΛΙΔΗΣ" userId="91f84d0e-3170-404c-9a35-1100e6f2232c" providerId="ADAL" clId="{6267334F-9798-4A3D-8F66-6867B6190B26}" dt="2022-05-05T10:28:47.530" v="28715" actId="255"/>
          <ac:spMkLst>
            <pc:docMk/>
            <pc:sldMk cId="4081051261" sldId="330"/>
            <ac:spMk id="4" creationId="{00000000-0000-0000-0000-000000000000}"/>
          </ac:spMkLst>
        </pc:spChg>
        <pc:spChg chg="mod">
          <ac:chgData name="ΑΛΕΞΑΝΔΡΟΣ ΧΑΜΑΪΛΙΔΗΣ" userId="91f84d0e-3170-404c-9a35-1100e6f2232c" providerId="ADAL" clId="{6267334F-9798-4A3D-8F66-6867B6190B26}" dt="2022-05-05T10:28:55.686" v="28716" actId="255"/>
          <ac:spMkLst>
            <pc:docMk/>
            <pc:sldMk cId="4081051261" sldId="330"/>
            <ac:spMk id="5" creationId="{00000000-0000-0000-0000-000000000000}"/>
          </ac:spMkLst>
        </pc:spChg>
        <pc:graphicFrameChg chg="mod">
          <ac:chgData name="ΑΛΕΞΑΝΔΡΟΣ ΧΑΜΑΪΛΙΔΗΣ" userId="91f84d0e-3170-404c-9a35-1100e6f2232c" providerId="ADAL" clId="{6267334F-9798-4A3D-8F66-6867B6190B26}" dt="2022-05-05T10:29:08.951" v="28718"/>
          <ac:graphicFrameMkLst>
            <pc:docMk/>
            <pc:sldMk cId="4081051261" sldId="330"/>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5T10:28:02.922" v="28655" actId="255"/>
        <pc:sldMkLst>
          <pc:docMk/>
          <pc:sldMk cId="3371006669" sldId="331"/>
        </pc:sldMkLst>
        <pc:spChg chg="mod">
          <ac:chgData name="ΑΛΕΞΑΝΔΡΟΣ ΧΑΜΑΪΛΙΔΗΣ" userId="91f84d0e-3170-404c-9a35-1100e6f2232c" providerId="ADAL" clId="{6267334F-9798-4A3D-8F66-6867B6190B26}" dt="2022-05-05T10:27:20.408" v="28602" actId="255"/>
          <ac:spMkLst>
            <pc:docMk/>
            <pc:sldMk cId="3371006669" sldId="331"/>
            <ac:spMk id="4" creationId="{00000000-0000-0000-0000-000000000000}"/>
          </ac:spMkLst>
        </pc:spChg>
        <pc:spChg chg="mod">
          <ac:chgData name="ΑΛΕΞΑΝΔΡΟΣ ΧΑΜΑΪΛΙΔΗΣ" userId="91f84d0e-3170-404c-9a35-1100e6f2232c" providerId="ADAL" clId="{6267334F-9798-4A3D-8F66-6867B6190B26}" dt="2022-05-05T10:28:02.922" v="28655" actId="255"/>
          <ac:spMkLst>
            <pc:docMk/>
            <pc:sldMk cId="3371006669" sldId="331"/>
            <ac:spMk id="5" creationId="{00000000-0000-0000-0000-000000000000}"/>
          </ac:spMkLst>
        </pc:spChg>
        <pc:graphicFrameChg chg="mod">
          <ac:chgData name="ΑΛΕΞΑΝΔΡΟΣ ΧΑΜΑΪΛΙΔΗΣ" userId="91f84d0e-3170-404c-9a35-1100e6f2232c" providerId="ADAL" clId="{6267334F-9798-4A3D-8F66-6867B6190B26}" dt="2022-05-05T10:26:59.940" v="28595"/>
          <ac:graphicFrameMkLst>
            <pc:docMk/>
            <pc:sldMk cId="3371006669" sldId="331"/>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5T09:05:14.149" v="28571" actId="20577"/>
        <pc:sldMkLst>
          <pc:docMk/>
          <pc:sldMk cId="710546327" sldId="332"/>
        </pc:sldMkLst>
        <pc:spChg chg="mod">
          <ac:chgData name="ΑΛΕΞΑΝΔΡΟΣ ΧΑΜΑΪΛΙΔΗΣ" userId="91f84d0e-3170-404c-9a35-1100e6f2232c" providerId="ADAL" clId="{6267334F-9798-4A3D-8F66-6867B6190B26}" dt="2022-05-05T09:05:14.149" v="28571" actId="20577"/>
          <ac:spMkLst>
            <pc:docMk/>
            <pc:sldMk cId="710546327" sldId="332"/>
            <ac:spMk id="2" creationId="{00000000-0000-0000-0000-000000000000}"/>
          </ac:spMkLst>
        </pc:spChg>
        <pc:spChg chg="mod">
          <ac:chgData name="ΑΛΕΞΑΝΔΡΟΣ ΧΑΜΑΪΛΙΔΗΣ" userId="91f84d0e-3170-404c-9a35-1100e6f2232c" providerId="ADAL" clId="{6267334F-9798-4A3D-8F66-6867B6190B26}" dt="2022-05-04T11:19:34.546" v="22628" actId="255"/>
          <ac:spMkLst>
            <pc:docMk/>
            <pc:sldMk cId="710546327" sldId="332"/>
            <ac:spMk id="4" creationId="{00000000-0000-0000-0000-000000000000}"/>
          </ac:spMkLst>
        </pc:spChg>
        <pc:spChg chg="mod">
          <ac:chgData name="ΑΛΕΞΑΝΔΡΟΣ ΧΑΜΑΪΛΙΔΗΣ" userId="91f84d0e-3170-404c-9a35-1100e6f2232c" providerId="ADAL" clId="{6267334F-9798-4A3D-8F66-6867B6190B26}" dt="2022-05-04T11:19:42.001" v="22629" actId="255"/>
          <ac:spMkLst>
            <pc:docMk/>
            <pc:sldMk cId="710546327" sldId="332"/>
            <ac:spMk id="5" creationId="{00000000-0000-0000-0000-000000000000}"/>
          </ac:spMkLst>
        </pc:spChg>
        <pc:graphicFrameChg chg="mod">
          <ac:chgData name="ΑΛΕΞΑΝΔΡΟΣ ΧΑΜΑΪΛΙΔΗΣ" userId="91f84d0e-3170-404c-9a35-1100e6f2232c" providerId="ADAL" clId="{6267334F-9798-4A3D-8F66-6867B6190B26}" dt="2022-05-04T11:18:56.073" v="22569"/>
          <ac:graphicFrameMkLst>
            <pc:docMk/>
            <pc:sldMk cId="710546327" sldId="332"/>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6T05:14:53.491" v="28883" actId="14100"/>
        <pc:sldMkLst>
          <pc:docMk/>
          <pc:sldMk cId="2715197225" sldId="333"/>
        </pc:sldMkLst>
        <pc:spChg chg="mod">
          <ac:chgData name="ΑΛΕΞΑΝΔΡΟΣ ΧΑΜΑΪΛΙΔΗΣ" userId="91f84d0e-3170-404c-9a35-1100e6f2232c" providerId="ADAL" clId="{6267334F-9798-4A3D-8F66-6867B6190B26}" dt="2022-05-03T11:01:02.378" v="14414"/>
          <ac:spMkLst>
            <pc:docMk/>
            <pc:sldMk cId="2715197225" sldId="333"/>
            <ac:spMk id="9" creationId="{00000000-0000-0000-0000-000000000000}"/>
          </ac:spMkLst>
        </pc:spChg>
        <pc:spChg chg="mod">
          <ac:chgData name="ΑΛΕΞΑΝΔΡΟΣ ΧΑΜΑΪΛΙΔΗΣ" userId="91f84d0e-3170-404c-9a35-1100e6f2232c" providerId="ADAL" clId="{6267334F-9798-4A3D-8F66-6867B6190B26}" dt="2022-05-05T06:22:18.371" v="25420" actId="6549"/>
          <ac:spMkLst>
            <pc:docMk/>
            <pc:sldMk cId="2715197225" sldId="333"/>
            <ac:spMk id="12" creationId="{00000000-0000-0000-0000-000000000000}"/>
          </ac:spMkLst>
        </pc:spChg>
        <pc:spChg chg="mod">
          <ac:chgData name="ΑΛΕΞΑΝΔΡΟΣ ΧΑΜΑΪΛΙΔΗΣ" userId="91f84d0e-3170-404c-9a35-1100e6f2232c" providerId="ADAL" clId="{6267334F-9798-4A3D-8F66-6867B6190B26}" dt="2022-05-06T05:14:53.491" v="28883" actId="14100"/>
          <ac:spMkLst>
            <pc:docMk/>
            <pc:sldMk cId="2715197225" sldId="333"/>
            <ac:spMk id="14" creationId="{00000000-0000-0000-0000-000000000000}"/>
          </ac:spMkLst>
        </pc:spChg>
        <pc:graphicFrameChg chg="mod">
          <ac:chgData name="ΑΛΕΞΑΝΔΡΟΣ ΧΑΜΑΪΛΙΔΗΣ" userId="91f84d0e-3170-404c-9a35-1100e6f2232c" providerId="ADAL" clId="{6267334F-9798-4A3D-8F66-6867B6190B26}" dt="2022-05-04T11:20:14.775" v="22631"/>
          <ac:graphicFrameMkLst>
            <pc:docMk/>
            <pc:sldMk cId="2715197225" sldId="333"/>
            <ac:graphicFrameMk id="13" creationId="{00000000-0000-0000-0000-000000000000}"/>
          </ac:graphicFrameMkLst>
        </pc:graphicFrameChg>
      </pc:sldChg>
      <pc:sldChg chg="modSp mod">
        <pc:chgData name="ΑΛΕΞΑΝΔΡΟΣ ΧΑΜΑΪΛΙΔΗΣ" userId="91f84d0e-3170-404c-9a35-1100e6f2232c" providerId="ADAL" clId="{6267334F-9798-4A3D-8F66-6867B6190B26}" dt="2022-05-04T11:54:23.243" v="22657"/>
        <pc:sldMkLst>
          <pc:docMk/>
          <pc:sldMk cId="3512527022" sldId="334"/>
        </pc:sldMkLst>
        <pc:spChg chg="mod">
          <ac:chgData name="ΑΛΕΞΑΝΔΡΟΣ ΧΑΜΑΪΛΙΔΗΣ" userId="91f84d0e-3170-404c-9a35-1100e6f2232c" providerId="ADAL" clId="{6267334F-9798-4A3D-8F66-6867B6190B26}" dt="2022-05-04T11:53:23.939" v="22648" actId="255"/>
          <ac:spMkLst>
            <pc:docMk/>
            <pc:sldMk cId="3512527022" sldId="334"/>
            <ac:spMk id="4" creationId="{00000000-0000-0000-0000-000000000000}"/>
          </ac:spMkLst>
        </pc:spChg>
        <pc:graphicFrameChg chg="mod">
          <ac:chgData name="ΑΛΕΞΑΝΔΡΟΣ ΧΑΜΑΪΛΙΔΗΣ" userId="91f84d0e-3170-404c-9a35-1100e6f2232c" providerId="ADAL" clId="{6267334F-9798-4A3D-8F66-6867B6190B26}" dt="2022-05-04T11:54:23.243" v="22657"/>
          <ac:graphicFrameMkLst>
            <pc:docMk/>
            <pc:sldMk cId="3512527022" sldId="334"/>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4:01.315" v="22655"/>
        <pc:sldMkLst>
          <pc:docMk/>
          <pc:sldMk cId="4185212690" sldId="335"/>
        </pc:sldMkLst>
        <pc:spChg chg="mod">
          <ac:chgData name="ΑΛΕΞΑΝΔΡΟΣ ΧΑΜΑΪΛΙΔΗΣ" userId="91f84d0e-3170-404c-9a35-1100e6f2232c" providerId="ADAL" clId="{6267334F-9798-4A3D-8F66-6867B6190B26}" dt="2022-05-04T11:53:45.621" v="22653" actId="255"/>
          <ac:spMkLst>
            <pc:docMk/>
            <pc:sldMk cId="4185212690" sldId="335"/>
            <ac:spMk id="5" creationId="{00000000-0000-0000-0000-000000000000}"/>
          </ac:spMkLst>
        </pc:spChg>
        <pc:graphicFrameChg chg="mod">
          <ac:chgData name="ΑΛΕΞΑΝΔΡΟΣ ΧΑΜΑΪΛΙΔΗΣ" userId="91f84d0e-3170-404c-9a35-1100e6f2232c" providerId="ADAL" clId="{6267334F-9798-4A3D-8F66-6867B6190B26}" dt="2022-05-04T11:54:01.315" v="22655"/>
          <ac:graphicFrameMkLst>
            <pc:docMk/>
            <pc:sldMk cId="4185212690" sldId="335"/>
            <ac:graphicFrameMk id="6" creationId="{00000000-0000-0000-0000-000000000000}"/>
          </ac:graphicFrameMkLst>
        </pc:graphicFrameChg>
      </pc:sldChg>
      <pc:sldChg chg="addSp delSp modSp mod">
        <pc:chgData name="ΑΛΕΞΑΝΔΡΟΣ ΧΑΜΑΪΛΙΔΗΣ" userId="91f84d0e-3170-404c-9a35-1100e6f2232c" providerId="ADAL" clId="{6267334F-9798-4A3D-8F66-6867B6190B26}" dt="2022-05-04T11:55:28.244" v="22670" actId="255"/>
        <pc:sldMkLst>
          <pc:docMk/>
          <pc:sldMk cId="2273643962" sldId="336"/>
        </pc:sldMkLst>
        <pc:spChg chg="add del mod">
          <ac:chgData name="ΑΛΕΞΑΝΔΡΟΣ ΧΑΜΑΪΛΙΔΗΣ" userId="91f84d0e-3170-404c-9a35-1100e6f2232c" providerId="ADAL" clId="{6267334F-9798-4A3D-8F66-6867B6190B26}" dt="2022-05-04T11:55:28.244" v="22670" actId="255"/>
          <ac:spMkLst>
            <pc:docMk/>
            <pc:sldMk cId="2273643962" sldId="336"/>
            <ac:spMk id="4" creationId="{00000000-0000-0000-0000-000000000000}"/>
          </ac:spMkLst>
        </pc:spChg>
        <pc:graphicFrameChg chg="mod">
          <ac:chgData name="ΑΛΕΞΑΝΔΡΟΣ ΧΑΜΑΪΛΙΔΗΣ" userId="91f84d0e-3170-404c-9a35-1100e6f2232c" providerId="ADAL" clId="{6267334F-9798-4A3D-8F66-6867B6190B26}" dt="2022-05-04T11:54:53.643" v="22659"/>
          <ac:graphicFrameMkLst>
            <pc:docMk/>
            <pc:sldMk cId="2273643962" sldId="33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6:13.727" v="22681" actId="255"/>
        <pc:sldMkLst>
          <pc:docMk/>
          <pc:sldMk cId="330988053" sldId="337"/>
        </pc:sldMkLst>
        <pc:spChg chg="mod">
          <ac:chgData name="ΑΛΕΞΑΝΔΡΟΣ ΧΑΜΑΪΛΙΔΗΣ" userId="91f84d0e-3170-404c-9a35-1100e6f2232c" providerId="ADAL" clId="{6267334F-9798-4A3D-8F66-6867B6190B26}" dt="2022-05-04T11:56:13.727" v="22681" actId="255"/>
          <ac:spMkLst>
            <pc:docMk/>
            <pc:sldMk cId="330988053" sldId="337"/>
            <ac:spMk id="4" creationId="{00000000-0000-0000-0000-000000000000}"/>
          </ac:spMkLst>
        </pc:spChg>
        <pc:graphicFrameChg chg="mod">
          <ac:chgData name="ΑΛΕΞΑΝΔΡΟΣ ΧΑΜΑΪΛΙΔΗΣ" userId="91f84d0e-3170-404c-9a35-1100e6f2232c" providerId="ADAL" clId="{6267334F-9798-4A3D-8F66-6867B6190B26}" dt="2022-05-04T11:56:02.522" v="22680"/>
          <ac:graphicFrameMkLst>
            <pc:docMk/>
            <pc:sldMk cId="330988053" sldId="33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6:56.233" v="22692" actId="255"/>
        <pc:sldMkLst>
          <pc:docMk/>
          <pc:sldMk cId="3095847657" sldId="338"/>
        </pc:sldMkLst>
        <pc:spChg chg="mod">
          <ac:chgData name="ΑΛΕΞΑΝΔΡΟΣ ΧΑΜΑΪΛΙΔΗΣ" userId="91f84d0e-3170-404c-9a35-1100e6f2232c" providerId="ADAL" clId="{6267334F-9798-4A3D-8F66-6867B6190B26}" dt="2022-05-04T11:56:56.233" v="22692" actId="255"/>
          <ac:spMkLst>
            <pc:docMk/>
            <pc:sldMk cId="3095847657" sldId="338"/>
            <ac:spMk id="4" creationId="{00000000-0000-0000-0000-000000000000}"/>
          </ac:spMkLst>
        </pc:spChg>
        <pc:graphicFrameChg chg="mod">
          <ac:chgData name="ΑΛΕΞΑΝΔΡΟΣ ΧΑΜΑΪΛΙΔΗΣ" userId="91f84d0e-3170-404c-9a35-1100e6f2232c" providerId="ADAL" clId="{6267334F-9798-4A3D-8F66-6867B6190B26}" dt="2022-05-04T11:56:48.249" v="22691"/>
          <ac:graphicFrameMkLst>
            <pc:docMk/>
            <pc:sldMk cId="3095847657" sldId="338"/>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7:28.657" v="22703"/>
        <pc:sldMkLst>
          <pc:docMk/>
          <pc:sldMk cId="186966548" sldId="339"/>
        </pc:sldMkLst>
        <pc:spChg chg="mod">
          <ac:chgData name="ΑΛΕΞΑΝΔΡΟΣ ΧΑΜΑΪΛΙΔΗΣ" userId="91f84d0e-3170-404c-9a35-1100e6f2232c" providerId="ADAL" clId="{6267334F-9798-4A3D-8F66-6867B6190B26}" dt="2022-05-04T11:57:17.181" v="22701" actId="20577"/>
          <ac:spMkLst>
            <pc:docMk/>
            <pc:sldMk cId="186966548" sldId="339"/>
            <ac:spMk id="4" creationId="{00000000-0000-0000-0000-000000000000}"/>
          </ac:spMkLst>
        </pc:spChg>
        <pc:graphicFrameChg chg="mod">
          <ac:chgData name="ΑΛΕΞΑΝΔΡΟΣ ΧΑΜΑΪΛΙΔΗΣ" userId="91f84d0e-3170-404c-9a35-1100e6f2232c" providerId="ADAL" clId="{6267334F-9798-4A3D-8F66-6867B6190B26}" dt="2022-05-04T11:57:28.657" v="22703"/>
          <ac:graphicFrameMkLst>
            <pc:docMk/>
            <pc:sldMk cId="186966548" sldId="339"/>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8:04.883" v="22714" actId="255"/>
        <pc:sldMkLst>
          <pc:docMk/>
          <pc:sldMk cId="3233605883" sldId="340"/>
        </pc:sldMkLst>
        <pc:spChg chg="mod">
          <ac:chgData name="ΑΛΕΞΑΝΔΡΟΣ ΧΑΜΑΪΛΙΔΗΣ" userId="91f84d0e-3170-404c-9a35-1100e6f2232c" providerId="ADAL" clId="{6267334F-9798-4A3D-8F66-6867B6190B26}" dt="2022-05-04T11:58:04.883" v="22714" actId="255"/>
          <ac:spMkLst>
            <pc:docMk/>
            <pc:sldMk cId="3233605883" sldId="340"/>
            <ac:spMk id="4" creationId="{00000000-0000-0000-0000-000000000000}"/>
          </ac:spMkLst>
        </pc:spChg>
        <pc:graphicFrameChg chg="mod">
          <ac:chgData name="ΑΛΕΞΑΝΔΡΟΣ ΧΑΜΑΪΛΙΔΗΣ" userId="91f84d0e-3170-404c-9a35-1100e6f2232c" providerId="ADAL" clId="{6267334F-9798-4A3D-8F66-6867B6190B26}" dt="2022-05-04T11:57:45.498" v="22705"/>
          <ac:graphicFrameMkLst>
            <pc:docMk/>
            <pc:sldMk cId="3233605883" sldId="340"/>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8:41.829" v="22725" actId="255"/>
        <pc:sldMkLst>
          <pc:docMk/>
          <pc:sldMk cId="2542103324" sldId="341"/>
        </pc:sldMkLst>
        <pc:spChg chg="mod">
          <ac:chgData name="ΑΛΕΞΑΝΔΡΟΣ ΧΑΜΑΪΛΙΔΗΣ" userId="91f84d0e-3170-404c-9a35-1100e6f2232c" providerId="ADAL" clId="{6267334F-9798-4A3D-8F66-6867B6190B26}" dt="2022-05-04T11:58:41.829" v="22725" actId="255"/>
          <ac:spMkLst>
            <pc:docMk/>
            <pc:sldMk cId="2542103324" sldId="341"/>
            <ac:spMk id="4" creationId="{00000000-0000-0000-0000-000000000000}"/>
          </ac:spMkLst>
        </pc:spChg>
        <pc:graphicFrameChg chg="mod">
          <ac:chgData name="ΑΛΕΞΑΝΔΡΟΣ ΧΑΜΑΪΛΙΔΗΣ" userId="91f84d0e-3170-404c-9a35-1100e6f2232c" providerId="ADAL" clId="{6267334F-9798-4A3D-8F66-6867B6190B26}" dt="2022-05-04T11:58:22.784" v="22716"/>
          <ac:graphicFrameMkLst>
            <pc:docMk/>
            <pc:sldMk cId="2542103324" sldId="341"/>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1:59:22.615" v="22736"/>
        <pc:sldMkLst>
          <pc:docMk/>
          <pc:sldMk cId="829509128" sldId="342"/>
        </pc:sldMkLst>
        <pc:spChg chg="mod">
          <ac:chgData name="ΑΛΕΞΑΝΔΡΟΣ ΧΑΜΑΪΛΙΔΗΣ" userId="91f84d0e-3170-404c-9a35-1100e6f2232c" providerId="ADAL" clId="{6267334F-9798-4A3D-8F66-6867B6190B26}" dt="2022-05-04T11:59:06.721" v="22734" actId="255"/>
          <ac:spMkLst>
            <pc:docMk/>
            <pc:sldMk cId="829509128" sldId="342"/>
            <ac:spMk id="4" creationId="{00000000-0000-0000-0000-000000000000}"/>
          </ac:spMkLst>
        </pc:spChg>
        <pc:graphicFrameChg chg="mod">
          <ac:chgData name="ΑΛΕΞΑΝΔΡΟΣ ΧΑΜΑΪΛΙΔΗΣ" userId="91f84d0e-3170-404c-9a35-1100e6f2232c" providerId="ADAL" clId="{6267334F-9798-4A3D-8F66-6867B6190B26}" dt="2022-05-04T11:59:22.615" v="22736"/>
          <ac:graphicFrameMkLst>
            <pc:docMk/>
            <pc:sldMk cId="829509128" sldId="342"/>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0:04.034" v="22755" actId="255"/>
        <pc:sldMkLst>
          <pc:docMk/>
          <pc:sldMk cId="651498463" sldId="343"/>
        </pc:sldMkLst>
        <pc:spChg chg="mod">
          <ac:chgData name="ΑΛΕΞΑΝΔΡΟΣ ΧΑΜΑΪΛΙΔΗΣ" userId="91f84d0e-3170-404c-9a35-1100e6f2232c" providerId="ADAL" clId="{6267334F-9798-4A3D-8F66-6867B6190B26}" dt="2022-05-04T12:00:04.034" v="22755" actId="255"/>
          <ac:spMkLst>
            <pc:docMk/>
            <pc:sldMk cId="651498463" sldId="343"/>
            <ac:spMk id="4" creationId="{00000000-0000-0000-0000-000000000000}"/>
          </ac:spMkLst>
        </pc:spChg>
        <pc:graphicFrameChg chg="mod">
          <ac:chgData name="ΑΛΕΞΑΝΔΡΟΣ ΧΑΜΑΪΛΙΔΗΣ" userId="91f84d0e-3170-404c-9a35-1100e6f2232c" providerId="ADAL" clId="{6267334F-9798-4A3D-8F66-6867B6190B26}" dt="2022-05-04T11:59:42.383" v="22738"/>
          <ac:graphicFrameMkLst>
            <pc:docMk/>
            <pc:sldMk cId="651498463" sldId="343"/>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09:17.197" v="24334" actId="20577"/>
        <pc:sldMkLst>
          <pc:docMk/>
          <pc:sldMk cId="1273998805" sldId="344"/>
        </pc:sldMkLst>
        <pc:spChg chg="mod">
          <ac:chgData name="ΑΛΕΞΑΝΔΡΟΣ ΧΑΜΑΪΛΙΔΗΣ" userId="91f84d0e-3170-404c-9a35-1100e6f2232c" providerId="ADAL" clId="{6267334F-9798-4A3D-8F66-6867B6190B26}" dt="2022-05-05T06:09:17.197" v="24334" actId="20577"/>
          <ac:spMkLst>
            <pc:docMk/>
            <pc:sldMk cId="1273998805" sldId="344"/>
            <ac:spMk id="2" creationId="{00000000-0000-0000-0000-000000000000}"/>
          </ac:spMkLst>
        </pc:spChg>
        <pc:spChg chg="mod">
          <ac:chgData name="ΑΛΕΞΑΝΔΡΟΣ ΧΑΜΑΪΛΙΔΗΣ" userId="91f84d0e-3170-404c-9a35-1100e6f2232c" providerId="ADAL" clId="{6267334F-9798-4A3D-8F66-6867B6190B26}" dt="2022-05-04T12:00:44.888" v="22764" actId="255"/>
          <ac:spMkLst>
            <pc:docMk/>
            <pc:sldMk cId="1273998805" sldId="344"/>
            <ac:spMk id="4" creationId="{00000000-0000-0000-0000-000000000000}"/>
          </ac:spMkLst>
        </pc:spChg>
        <pc:graphicFrameChg chg="mod">
          <ac:chgData name="ΑΛΕΞΑΝΔΡΟΣ ΧΑΜΑΪΛΙΔΗΣ" userId="91f84d0e-3170-404c-9a35-1100e6f2232c" providerId="ADAL" clId="{6267334F-9798-4A3D-8F66-6867B6190B26}" dt="2022-05-04T12:01:00.412" v="22766"/>
          <ac:graphicFrameMkLst>
            <pc:docMk/>
            <pc:sldMk cId="1273998805" sldId="344"/>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1:38.042" v="22777" actId="255"/>
        <pc:sldMkLst>
          <pc:docMk/>
          <pc:sldMk cId="920451191" sldId="345"/>
        </pc:sldMkLst>
        <pc:spChg chg="mod">
          <ac:chgData name="ΑΛΕΞΑΝΔΡΟΣ ΧΑΜΑΪΛΙΔΗΣ" userId="91f84d0e-3170-404c-9a35-1100e6f2232c" providerId="ADAL" clId="{6267334F-9798-4A3D-8F66-6867B6190B26}" dt="2022-05-04T12:01:38.042" v="22777" actId="255"/>
          <ac:spMkLst>
            <pc:docMk/>
            <pc:sldMk cId="920451191" sldId="345"/>
            <ac:spMk id="4" creationId="{00000000-0000-0000-0000-000000000000}"/>
          </ac:spMkLst>
        </pc:spChg>
        <pc:graphicFrameChg chg="mod">
          <ac:chgData name="ΑΛΕΞΑΝΔΡΟΣ ΧΑΜΑΪΛΙΔΗΣ" userId="91f84d0e-3170-404c-9a35-1100e6f2232c" providerId="ADAL" clId="{6267334F-9798-4A3D-8F66-6867B6190B26}" dt="2022-05-04T12:01:18.594" v="22768"/>
          <ac:graphicFrameMkLst>
            <pc:docMk/>
            <pc:sldMk cId="920451191" sldId="345"/>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2:14.855" v="22794"/>
        <pc:sldMkLst>
          <pc:docMk/>
          <pc:sldMk cId="2986495359" sldId="346"/>
        </pc:sldMkLst>
        <pc:spChg chg="mod">
          <ac:chgData name="ΑΛΕΞΑΝΔΡΟΣ ΧΑΜΑΪΛΙΔΗΣ" userId="91f84d0e-3170-404c-9a35-1100e6f2232c" providerId="ADAL" clId="{6267334F-9798-4A3D-8F66-6867B6190B26}" dt="2022-05-04T12:02:04.167" v="22792" actId="255"/>
          <ac:spMkLst>
            <pc:docMk/>
            <pc:sldMk cId="2986495359" sldId="346"/>
            <ac:spMk id="4" creationId="{00000000-0000-0000-0000-000000000000}"/>
          </ac:spMkLst>
        </pc:spChg>
        <pc:graphicFrameChg chg="mod">
          <ac:chgData name="ΑΛΕΞΑΝΔΡΟΣ ΧΑΜΑΪΛΙΔΗΣ" userId="91f84d0e-3170-404c-9a35-1100e6f2232c" providerId="ADAL" clId="{6267334F-9798-4A3D-8F66-6867B6190B26}" dt="2022-05-04T12:02:14.855" v="22794"/>
          <ac:graphicFrameMkLst>
            <pc:docMk/>
            <pc:sldMk cId="2986495359" sldId="34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3:01.891" v="22805"/>
        <pc:sldMkLst>
          <pc:docMk/>
          <pc:sldMk cId="3181251890" sldId="347"/>
        </pc:sldMkLst>
        <pc:spChg chg="mod">
          <ac:chgData name="ΑΛΕΞΑΝΔΡΟΣ ΧΑΜΑΪΛΙΔΗΣ" userId="91f84d0e-3170-404c-9a35-1100e6f2232c" providerId="ADAL" clId="{6267334F-9798-4A3D-8F66-6867B6190B26}" dt="2022-05-04T12:02:50.360" v="22803" actId="255"/>
          <ac:spMkLst>
            <pc:docMk/>
            <pc:sldMk cId="3181251890" sldId="347"/>
            <ac:spMk id="4" creationId="{00000000-0000-0000-0000-000000000000}"/>
          </ac:spMkLst>
        </pc:spChg>
        <pc:graphicFrameChg chg="mod">
          <ac:chgData name="ΑΛΕΞΑΝΔΡΟΣ ΧΑΜΑΪΛΙΔΗΣ" userId="91f84d0e-3170-404c-9a35-1100e6f2232c" providerId="ADAL" clId="{6267334F-9798-4A3D-8F66-6867B6190B26}" dt="2022-05-04T12:03:01.891" v="22805"/>
          <ac:graphicFrameMkLst>
            <pc:docMk/>
            <pc:sldMk cId="3181251890" sldId="34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3:44.517" v="22816" actId="20577"/>
        <pc:sldMkLst>
          <pc:docMk/>
          <pc:sldMk cId="329731686" sldId="348"/>
        </pc:sldMkLst>
        <pc:spChg chg="mod">
          <ac:chgData name="ΑΛΕΞΑΝΔΡΟΣ ΧΑΜΑΪΛΙΔΗΣ" userId="91f84d0e-3170-404c-9a35-1100e6f2232c" providerId="ADAL" clId="{6267334F-9798-4A3D-8F66-6867B6190B26}" dt="2022-05-04T12:03:44.517" v="22816" actId="20577"/>
          <ac:spMkLst>
            <pc:docMk/>
            <pc:sldMk cId="329731686" sldId="348"/>
            <ac:spMk id="4" creationId="{00000000-0000-0000-0000-000000000000}"/>
          </ac:spMkLst>
        </pc:spChg>
        <pc:graphicFrameChg chg="mod">
          <ac:chgData name="ΑΛΕΞΑΝΔΡΟΣ ΧΑΜΑΪΛΙΔΗΣ" userId="91f84d0e-3170-404c-9a35-1100e6f2232c" providerId="ADAL" clId="{6267334F-9798-4A3D-8F66-6867B6190B26}" dt="2022-05-04T12:03:20.394" v="22807"/>
          <ac:graphicFrameMkLst>
            <pc:docMk/>
            <pc:sldMk cId="329731686" sldId="348"/>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12:04:20.655" v="22827"/>
        <pc:sldMkLst>
          <pc:docMk/>
          <pc:sldMk cId="3981728817" sldId="349"/>
        </pc:sldMkLst>
        <pc:spChg chg="mod">
          <ac:chgData name="ΑΛΕΞΑΝΔΡΟΣ ΧΑΜΑΪΛΙΔΗΣ" userId="91f84d0e-3170-404c-9a35-1100e6f2232c" providerId="ADAL" clId="{6267334F-9798-4A3D-8F66-6867B6190B26}" dt="2022-05-04T12:04:10.225" v="22825" actId="255"/>
          <ac:spMkLst>
            <pc:docMk/>
            <pc:sldMk cId="3981728817" sldId="349"/>
            <ac:spMk id="4" creationId="{00000000-0000-0000-0000-000000000000}"/>
          </ac:spMkLst>
        </pc:spChg>
        <pc:graphicFrameChg chg="mod">
          <ac:chgData name="ΑΛΕΞΑΝΔΡΟΣ ΧΑΜΑΪΛΙΔΗΣ" userId="91f84d0e-3170-404c-9a35-1100e6f2232c" providerId="ADAL" clId="{6267334F-9798-4A3D-8F66-6867B6190B26}" dt="2022-05-04T12:04:20.655" v="22827"/>
          <ac:graphicFrameMkLst>
            <pc:docMk/>
            <pc:sldMk cId="3981728817" sldId="349"/>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0:23.782" v="25488"/>
        <pc:sldMkLst>
          <pc:docMk/>
          <pc:sldMk cId="4032950257" sldId="350"/>
        </pc:sldMkLst>
        <pc:spChg chg="mod">
          <ac:chgData name="ΑΛΕΞΑΝΔΡΟΣ ΧΑΜΑΪΛΙΔΗΣ" userId="91f84d0e-3170-404c-9a35-1100e6f2232c" providerId="ADAL" clId="{6267334F-9798-4A3D-8F66-6867B6190B26}" dt="2022-05-05T06:30:08.474" v="25486" actId="255"/>
          <ac:spMkLst>
            <pc:docMk/>
            <pc:sldMk cId="4032950257" sldId="350"/>
            <ac:spMk id="4" creationId="{00000000-0000-0000-0000-000000000000}"/>
          </ac:spMkLst>
        </pc:spChg>
        <pc:graphicFrameChg chg="mod">
          <ac:chgData name="ΑΛΕΞΑΝΔΡΟΣ ΧΑΜΑΪΛΙΔΗΣ" userId="91f84d0e-3170-404c-9a35-1100e6f2232c" providerId="ADAL" clId="{6267334F-9798-4A3D-8F66-6867B6190B26}" dt="2022-05-05T06:30:23.782" v="25488"/>
          <ac:graphicFrameMkLst>
            <pc:docMk/>
            <pc:sldMk cId="4032950257" sldId="350"/>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1:29.741" v="25542" actId="255"/>
        <pc:sldMkLst>
          <pc:docMk/>
          <pc:sldMk cId="3111664651" sldId="351"/>
        </pc:sldMkLst>
        <pc:spChg chg="mod">
          <ac:chgData name="ΑΛΕΞΑΝΔΡΟΣ ΧΑΜΑΪΛΙΔΗΣ" userId="91f84d0e-3170-404c-9a35-1100e6f2232c" providerId="ADAL" clId="{6267334F-9798-4A3D-8F66-6867B6190B26}" dt="2022-05-05T06:31:29.741" v="25542" actId="255"/>
          <ac:spMkLst>
            <pc:docMk/>
            <pc:sldMk cId="3111664651" sldId="351"/>
            <ac:spMk id="4" creationId="{00000000-0000-0000-0000-000000000000}"/>
          </ac:spMkLst>
        </pc:spChg>
        <pc:graphicFrameChg chg="mod">
          <ac:chgData name="ΑΛΕΞΑΝΔΡΟΣ ΧΑΜΑΪΛΙΔΗΣ" userId="91f84d0e-3170-404c-9a35-1100e6f2232c" providerId="ADAL" clId="{6267334F-9798-4A3D-8F66-6867B6190B26}" dt="2022-05-05T06:25:12.341" v="25427"/>
          <ac:graphicFrameMkLst>
            <pc:docMk/>
            <pc:sldMk cId="3111664651" sldId="351"/>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1:57.149" v="25571" actId="255"/>
        <pc:sldMkLst>
          <pc:docMk/>
          <pc:sldMk cId="880794393" sldId="352"/>
        </pc:sldMkLst>
        <pc:spChg chg="mod">
          <ac:chgData name="ΑΛΕΞΑΝΔΡΟΣ ΧΑΜΑΪΛΙΔΗΣ" userId="91f84d0e-3170-404c-9a35-1100e6f2232c" providerId="ADAL" clId="{6267334F-9798-4A3D-8F66-6867B6190B26}" dt="2022-05-05T06:31:57.149" v="25571" actId="255"/>
          <ac:spMkLst>
            <pc:docMk/>
            <pc:sldMk cId="880794393" sldId="352"/>
            <ac:spMk id="4" creationId="{00000000-0000-0000-0000-000000000000}"/>
          </ac:spMkLst>
        </pc:spChg>
        <pc:graphicFrameChg chg="mod">
          <ac:chgData name="ΑΛΕΞΑΝΔΡΟΣ ΧΑΜΑΪΛΙΔΗΣ" userId="91f84d0e-3170-404c-9a35-1100e6f2232c" providerId="ADAL" clId="{6267334F-9798-4A3D-8F66-6867B6190B26}" dt="2022-05-05T06:25:34.821" v="25429"/>
          <ac:graphicFrameMkLst>
            <pc:docMk/>
            <pc:sldMk cId="880794393" sldId="352"/>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6T05:15:21.175" v="28886" actId="207"/>
        <pc:sldMkLst>
          <pc:docMk/>
          <pc:sldMk cId="3010535355" sldId="353"/>
        </pc:sldMkLst>
        <pc:spChg chg="mod">
          <ac:chgData name="ΑΛΕΞΑΝΔΡΟΣ ΧΑΜΑΪΛΙΔΗΣ" userId="91f84d0e-3170-404c-9a35-1100e6f2232c" providerId="ADAL" clId="{6267334F-9798-4A3D-8F66-6867B6190B26}" dt="2022-05-03T11:01:47.163" v="14415"/>
          <ac:spMkLst>
            <pc:docMk/>
            <pc:sldMk cId="3010535355" sldId="353"/>
            <ac:spMk id="9" creationId="{00000000-0000-0000-0000-000000000000}"/>
          </ac:spMkLst>
        </pc:spChg>
        <pc:spChg chg="mod">
          <ac:chgData name="ΑΛΕΞΑΝΔΡΟΣ ΧΑΜΑΪΛΙΔΗΣ" userId="91f84d0e-3170-404c-9a35-1100e6f2232c" providerId="ADAL" clId="{6267334F-9798-4A3D-8F66-6867B6190B26}" dt="2022-05-05T06:57:41.534" v="28365" actId="6549"/>
          <ac:spMkLst>
            <pc:docMk/>
            <pc:sldMk cId="3010535355" sldId="353"/>
            <ac:spMk id="12" creationId="{00000000-0000-0000-0000-000000000000}"/>
          </ac:spMkLst>
        </pc:spChg>
        <pc:spChg chg="mod">
          <ac:chgData name="ΑΛΕΞΑΝΔΡΟΣ ΧΑΜΑΪΛΙΔΗΣ" userId="91f84d0e-3170-404c-9a35-1100e6f2232c" providerId="ADAL" clId="{6267334F-9798-4A3D-8F66-6867B6190B26}" dt="2022-05-06T05:15:21.175" v="28886" actId="207"/>
          <ac:spMkLst>
            <pc:docMk/>
            <pc:sldMk cId="3010535355" sldId="353"/>
            <ac:spMk id="14" creationId="{00000000-0000-0000-0000-000000000000}"/>
          </ac:spMkLst>
        </pc:spChg>
        <pc:graphicFrameChg chg="mod">
          <ac:chgData name="ΑΛΕΞΑΝΔΡΟΣ ΧΑΜΑΪΛΙΔΗΣ" userId="91f84d0e-3170-404c-9a35-1100e6f2232c" providerId="ADAL" clId="{6267334F-9798-4A3D-8F66-6867B6190B26}" dt="2022-05-05T06:24:33.095" v="25423"/>
          <ac:graphicFrameMkLst>
            <pc:docMk/>
            <pc:sldMk cId="3010535355" sldId="353"/>
            <ac:graphicFrameMk id="13" creationId="{00000000-0000-0000-0000-000000000000}"/>
          </ac:graphicFrameMkLst>
        </pc:graphicFrameChg>
      </pc:sldChg>
      <pc:sldChg chg="modSp mod">
        <pc:chgData name="ΑΛΕΞΑΝΔΡΟΣ ΧΑΜΑΪΛΙΔΗΣ" userId="91f84d0e-3170-404c-9a35-1100e6f2232c" providerId="ADAL" clId="{6267334F-9798-4A3D-8F66-6867B6190B26}" dt="2022-05-05T06:32:21.468" v="25598" actId="255"/>
        <pc:sldMkLst>
          <pc:docMk/>
          <pc:sldMk cId="101794758" sldId="354"/>
        </pc:sldMkLst>
        <pc:spChg chg="mod">
          <ac:chgData name="ΑΛΕΞΑΝΔΡΟΣ ΧΑΜΑΪΛΙΔΗΣ" userId="91f84d0e-3170-404c-9a35-1100e6f2232c" providerId="ADAL" clId="{6267334F-9798-4A3D-8F66-6867B6190B26}" dt="2022-05-05T06:32:21.468" v="25598" actId="255"/>
          <ac:spMkLst>
            <pc:docMk/>
            <pc:sldMk cId="101794758" sldId="354"/>
            <ac:spMk id="4" creationId="{00000000-0000-0000-0000-000000000000}"/>
          </ac:spMkLst>
        </pc:spChg>
        <pc:graphicFrameChg chg="mod">
          <ac:chgData name="ΑΛΕΞΑΝΔΡΟΣ ΧΑΜΑΪΛΙΔΗΣ" userId="91f84d0e-3170-404c-9a35-1100e6f2232c" providerId="ADAL" clId="{6267334F-9798-4A3D-8F66-6867B6190B26}" dt="2022-05-05T06:25:51.628" v="25431"/>
          <ac:graphicFrameMkLst>
            <pc:docMk/>
            <pc:sldMk cId="101794758" sldId="354"/>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2:48.486" v="25625" actId="20577"/>
        <pc:sldMkLst>
          <pc:docMk/>
          <pc:sldMk cId="11282444" sldId="355"/>
        </pc:sldMkLst>
        <pc:spChg chg="mod">
          <ac:chgData name="ΑΛΕΞΑΝΔΡΟΣ ΧΑΜΑΪΛΙΔΗΣ" userId="91f84d0e-3170-404c-9a35-1100e6f2232c" providerId="ADAL" clId="{6267334F-9798-4A3D-8F66-6867B6190B26}" dt="2022-05-05T06:32:48.486" v="25625" actId="20577"/>
          <ac:spMkLst>
            <pc:docMk/>
            <pc:sldMk cId="11282444" sldId="355"/>
            <ac:spMk id="4" creationId="{00000000-0000-0000-0000-000000000000}"/>
          </ac:spMkLst>
        </pc:spChg>
        <pc:graphicFrameChg chg="mod">
          <ac:chgData name="ΑΛΕΞΑΝΔΡΟΣ ΧΑΜΑΪΛΙΔΗΣ" userId="91f84d0e-3170-404c-9a35-1100e6f2232c" providerId="ADAL" clId="{6267334F-9798-4A3D-8F66-6867B6190B26}" dt="2022-05-05T06:26:05.956" v="25433"/>
          <ac:graphicFrameMkLst>
            <pc:docMk/>
            <pc:sldMk cId="11282444" sldId="355"/>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3:30.844" v="25652" actId="255"/>
        <pc:sldMkLst>
          <pc:docMk/>
          <pc:sldMk cId="682973064" sldId="356"/>
        </pc:sldMkLst>
        <pc:spChg chg="mod">
          <ac:chgData name="ΑΛΕΞΑΝΔΡΟΣ ΧΑΜΑΪΛΙΔΗΣ" userId="91f84d0e-3170-404c-9a35-1100e6f2232c" providerId="ADAL" clId="{6267334F-9798-4A3D-8F66-6867B6190B26}" dt="2022-05-05T06:33:30.844" v="25652" actId="255"/>
          <ac:spMkLst>
            <pc:docMk/>
            <pc:sldMk cId="682973064" sldId="356"/>
            <ac:spMk id="4" creationId="{00000000-0000-0000-0000-000000000000}"/>
          </ac:spMkLst>
        </pc:spChg>
        <pc:graphicFrameChg chg="mod">
          <ac:chgData name="ΑΛΕΞΑΝΔΡΟΣ ΧΑΜΑΪΛΙΔΗΣ" userId="91f84d0e-3170-404c-9a35-1100e6f2232c" providerId="ADAL" clId="{6267334F-9798-4A3D-8F66-6867B6190B26}" dt="2022-05-05T06:26:23.539" v="25435"/>
          <ac:graphicFrameMkLst>
            <pc:docMk/>
            <pc:sldMk cId="682973064" sldId="35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3:54.526" v="25679" actId="20577"/>
        <pc:sldMkLst>
          <pc:docMk/>
          <pc:sldMk cId="2984560800" sldId="357"/>
        </pc:sldMkLst>
        <pc:spChg chg="mod">
          <ac:chgData name="ΑΛΕΞΑΝΔΡΟΣ ΧΑΜΑΪΛΙΔΗΣ" userId="91f84d0e-3170-404c-9a35-1100e6f2232c" providerId="ADAL" clId="{6267334F-9798-4A3D-8F66-6867B6190B26}" dt="2022-05-05T06:33:54.526" v="25679" actId="20577"/>
          <ac:spMkLst>
            <pc:docMk/>
            <pc:sldMk cId="2984560800" sldId="357"/>
            <ac:spMk id="4" creationId="{00000000-0000-0000-0000-000000000000}"/>
          </ac:spMkLst>
        </pc:spChg>
        <pc:graphicFrameChg chg="mod">
          <ac:chgData name="ΑΛΕΞΑΝΔΡΟΣ ΧΑΜΑΪΛΙΔΗΣ" userId="91f84d0e-3170-404c-9a35-1100e6f2232c" providerId="ADAL" clId="{6267334F-9798-4A3D-8F66-6867B6190B26}" dt="2022-05-05T06:26:35.971" v="25437"/>
          <ac:graphicFrameMkLst>
            <pc:docMk/>
            <pc:sldMk cId="2984560800" sldId="35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4:27.435" v="25706" actId="255"/>
        <pc:sldMkLst>
          <pc:docMk/>
          <pc:sldMk cId="129478043" sldId="358"/>
        </pc:sldMkLst>
        <pc:spChg chg="mod">
          <ac:chgData name="ΑΛΕΞΑΝΔΡΟΣ ΧΑΜΑΪΛΙΔΗΣ" userId="91f84d0e-3170-404c-9a35-1100e6f2232c" providerId="ADAL" clId="{6267334F-9798-4A3D-8F66-6867B6190B26}" dt="2022-05-05T06:34:27.435" v="25706" actId="255"/>
          <ac:spMkLst>
            <pc:docMk/>
            <pc:sldMk cId="129478043" sldId="358"/>
            <ac:spMk id="4" creationId="{00000000-0000-0000-0000-000000000000}"/>
          </ac:spMkLst>
        </pc:spChg>
        <pc:graphicFrameChg chg="mod">
          <ac:chgData name="ΑΛΕΞΑΝΔΡΟΣ ΧΑΜΑΪΛΙΔΗΣ" userId="91f84d0e-3170-404c-9a35-1100e6f2232c" providerId="ADAL" clId="{6267334F-9798-4A3D-8F66-6867B6190B26}" dt="2022-05-05T06:26:51.994" v="25439"/>
          <ac:graphicFrameMkLst>
            <pc:docMk/>
            <pc:sldMk cId="129478043" sldId="358"/>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4:53.698" v="25733" actId="255"/>
        <pc:sldMkLst>
          <pc:docMk/>
          <pc:sldMk cId="1146676858" sldId="359"/>
        </pc:sldMkLst>
        <pc:spChg chg="mod">
          <ac:chgData name="ΑΛΕΞΑΝΔΡΟΣ ΧΑΜΑΪΛΙΔΗΣ" userId="91f84d0e-3170-404c-9a35-1100e6f2232c" providerId="ADAL" clId="{6267334F-9798-4A3D-8F66-6867B6190B26}" dt="2022-05-05T06:34:53.698" v="25733" actId="255"/>
          <ac:spMkLst>
            <pc:docMk/>
            <pc:sldMk cId="1146676858" sldId="359"/>
            <ac:spMk id="4" creationId="{00000000-0000-0000-0000-000000000000}"/>
          </ac:spMkLst>
        </pc:spChg>
        <pc:graphicFrameChg chg="mod">
          <ac:chgData name="ΑΛΕΞΑΝΔΡΟΣ ΧΑΜΑΪΛΙΔΗΣ" userId="91f84d0e-3170-404c-9a35-1100e6f2232c" providerId="ADAL" clId="{6267334F-9798-4A3D-8F66-6867B6190B26}" dt="2022-05-05T06:27:06.242" v="25441"/>
          <ac:graphicFrameMkLst>
            <pc:docMk/>
            <pc:sldMk cId="1146676858" sldId="359"/>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5:29.081" v="25760" actId="255"/>
        <pc:sldMkLst>
          <pc:docMk/>
          <pc:sldMk cId="3210165327" sldId="360"/>
        </pc:sldMkLst>
        <pc:spChg chg="mod">
          <ac:chgData name="ΑΛΕΞΑΝΔΡΟΣ ΧΑΜΑΪΛΙΔΗΣ" userId="91f84d0e-3170-404c-9a35-1100e6f2232c" providerId="ADAL" clId="{6267334F-9798-4A3D-8F66-6867B6190B26}" dt="2022-05-05T06:35:29.081" v="25760" actId="255"/>
          <ac:spMkLst>
            <pc:docMk/>
            <pc:sldMk cId="3210165327" sldId="360"/>
            <ac:spMk id="4" creationId="{00000000-0000-0000-0000-000000000000}"/>
          </ac:spMkLst>
        </pc:spChg>
        <pc:graphicFrameChg chg="mod">
          <ac:chgData name="ΑΛΕΞΑΝΔΡΟΣ ΧΑΜΑΪΛΙΔΗΣ" userId="91f84d0e-3170-404c-9a35-1100e6f2232c" providerId="ADAL" clId="{6267334F-9798-4A3D-8F66-6867B6190B26}" dt="2022-05-05T06:27:45.769" v="25443"/>
          <ac:graphicFrameMkLst>
            <pc:docMk/>
            <pc:sldMk cId="3210165327" sldId="360"/>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6:18.503" v="25814" actId="255"/>
        <pc:sldMkLst>
          <pc:docMk/>
          <pc:sldMk cId="3459585405" sldId="362"/>
        </pc:sldMkLst>
        <pc:spChg chg="mod">
          <ac:chgData name="ΑΛΕΞΑΝΔΡΟΣ ΧΑΜΑΪΛΙΔΗΣ" userId="91f84d0e-3170-404c-9a35-1100e6f2232c" providerId="ADAL" clId="{6267334F-9798-4A3D-8F66-6867B6190B26}" dt="2022-05-05T06:36:18.503" v="25814" actId="255"/>
          <ac:spMkLst>
            <pc:docMk/>
            <pc:sldMk cId="3459585405" sldId="362"/>
            <ac:spMk id="4" creationId="{00000000-0000-0000-0000-000000000000}"/>
          </ac:spMkLst>
        </pc:spChg>
        <pc:graphicFrameChg chg="mod">
          <ac:chgData name="ΑΛΕΞΑΝΔΡΟΣ ΧΑΜΑΪΛΙΔΗΣ" userId="91f84d0e-3170-404c-9a35-1100e6f2232c" providerId="ADAL" clId="{6267334F-9798-4A3D-8F66-6867B6190B26}" dt="2022-05-05T06:28:12.840" v="25447"/>
          <ac:graphicFrameMkLst>
            <pc:docMk/>
            <pc:sldMk cId="3459585405" sldId="362"/>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6:48.743" v="25841" actId="255"/>
        <pc:sldMkLst>
          <pc:docMk/>
          <pc:sldMk cId="228472981" sldId="363"/>
        </pc:sldMkLst>
        <pc:spChg chg="mod">
          <ac:chgData name="ΑΛΕΞΑΝΔΡΟΣ ΧΑΜΑΪΛΙΔΗΣ" userId="91f84d0e-3170-404c-9a35-1100e6f2232c" providerId="ADAL" clId="{6267334F-9798-4A3D-8F66-6867B6190B26}" dt="2022-05-05T06:36:48.743" v="25841" actId="255"/>
          <ac:spMkLst>
            <pc:docMk/>
            <pc:sldMk cId="228472981" sldId="363"/>
            <ac:spMk id="4" creationId="{00000000-0000-0000-0000-000000000000}"/>
          </ac:spMkLst>
        </pc:spChg>
        <pc:graphicFrameChg chg="mod">
          <ac:chgData name="ΑΛΕΞΑΝΔΡΟΣ ΧΑΜΑΪΛΙΔΗΣ" userId="91f84d0e-3170-404c-9a35-1100e6f2232c" providerId="ADAL" clId="{6267334F-9798-4A3D-8F66-6867B6190B26}" dt="2022-05-05T06:28:27.776" v="25449"/>
          <ac:graphicFrameMkLst>
            <pc:docMk/>
            <pc:sldMk cId="228472981" sldId="363"/>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5:53.334" v="25787" actId="255"/>
        <pc:sldMkLst>
          <pc:docMk/>
          <pc:sldMk cId="391015712" sldId="364"/>
        </pc:sldMkLst>
        <pc:spChg chg="mod">
          <ac:chgData name="ΑΛΕΞΑΝΔΡΟΣ ΧΑΜΑΪΛΙΔΗΣ" userId="91f84d0e-3170-404c-9a35-1100e6f2232c" providerId="ADAL" clId="{6267334F-9798-4A3D-8F66-6867B6190B26}" dt="2022-05-05T06:35:53.334" v="25787" actId="255"/>
          <ac:spMkLst>
            <pc:docMk/>
            <pc:sldMk cId="391015712" sldId="364"/>
            <ac:spMk id="4" creationId="{00000000-0000-0000-0000-000000000000}"/>
          </ac:spMkLst>
        </pc:spChg>
        <pc:graphicFrameChg chg="mod">
          <ac:chgData name="ΑΛΕΞΑΝΔΡΟΣ ΧΑΜΑΪΛΙΔΗΣ" userId="91f84d0e-3170-404c-9a35-1100e6f2232c" providerId="ADAL" clId="{6267334F-9798-4A3D-8F66-6867B6190B26}" dt="2022-05-05T06:27:59.120" v="25445"/>
          <ac:graphicFrameMkLst>
            <pc:docMk/>
            <pc:sldMk cId="391015712" sldId="364"/>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7:23.911" v="25876" actId="255"/>
        <pc:sldMkLst>
          <pc:docMk/>
          <pc:sldMk cId="576913710" sldId="365"/>
        </pc:sldMkLst>
        <pc:spChg chg="mod">
          <ac:chgData name="ΑΛΕΞΑΝΔΡΟΣ ΧΑΜΑΪΛΙΔΗΣ" userId="91f84d0e-3170-404c-9a35-1100e6f2232c" providerId="ADAL" clId="{6267334F-9798-4A3D-8F66-6867B6190B26}" dt="2022-05-05T06:37:23.911" v="25876" actId="255"/>
          <ac:spMkLst>
            <pc:docMk/>
            <pc:sldMk cId="576913710" sldId="365"/>
            <ac:spMk id="4" creationId="{00000000-0000-0000-0000-000000000000}"/>
          </ac:spMkLst>
        </pc:spChg>
        <pc:graphicFrameChg chg="mod">
          <ac:chgData name="ΑΛΕΞΑΝΔΡΟΣ ΧΑΜΑΪΛΙΔΗΣ" userId="91f84d0e-3170-404c-9a35-1100e6f2232c" providerId="ADAL" clId="{6267334F-9798-4A3D-8F66-6867B6190B26}" dt="2022-05-05T06:28:41.160" v="25451"/>
          <ac:graphicFrameMkLst>
            <pc:docMk/>
            <pc:sldMk cId="576913710" sldId="365"/>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7:54.138" v="25905" actId="255"/>
        <pc:sldMkLst>
          <pc:docMk/>
          <pc:sldMk cId="1757939231" sldId="366"/>
        </pc:sldMkLst>
        <pc:spChg chg="mod">
          <ac:chgData name="ΑΛΕΞΑΝΔΡΟΣ ΧΑΜΑΪΛΙΔΗΣ" userId="91f84d0e-3170-404c-9a35-1100e6f2232c" providerId="ADAL" clId="{6267334F-9798-4A3D-8F66-6867B6190B26}" dt="2022-05-05T06:37:54.138" v="25905" actId="255"/>
          <ac:spMkLst>
            <pc:docMk/>
            <pc:sldMk cId="1757939231" sldId="366"/>
            <ac:spMk id="4" creationId="{00000000-0000-0000-0000-000000000000}"/>
          </ac:spMkLst>
        </pc:spChg>
        <pc:graphicFrameChg chg="mod">
          <ac:chgData name="ΑΛΕΞΑΝΔΡΟΣ ΧΑΜΑΪΛΙΔΗΣ" userId="91f84d0e-3170-404c-9a35-1100e6f2232c" providerId="ADAL" clId="{6267334F-9798-4A3D-8F66-6867B6190B26}" dt="2022-05-05T06:28:53.239" v="25453"/>
          <ac:graphicFrameMkLst>
            <pc:docMk/>
            <pc:sldMk cId="1757939231" sldId="366"/>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8:17.675" v="25932" actId="255"/>
        <pc:sldMkLst>
          <pc:docMk/>
          <pc:sldMk cId="3974958667" sldId="367"/>
        </pc:sldMkLst>
        <pc:spChg chg="mod">
          <ac:chgData name="ΑΛΕΞΑΝΔΡΟΣ ΧΑΜΑΪΛΙΔΗΣ" userId="91f84d0e-3170-404c-9a35-1100e6f2232c" providerId="ADAL" clId="{6267334F-9798-4A3D-8F66-6867B6190B26}" dt="2022-05-05T06:38:17.675" v="25932" actId="255"/>
          <ac:spMkLst>
            <pc:docMk/>
            <pc:sldMk cId="3974958667" sldId="367"/>
            <ac:spMk id="4" creationId="{00000000-0000-0000-0000-000000000000}"/>
          </ac:spMkLst>
        </pc:spChg>
        <pc:graphicFrameChg chg="mod">
          <ac:chgData name="ΑΛΕΞΑΝΔΡΟΣ ΧΑΜΑΪΛΙΔΗΣ" userId="91f84d0e-3170-404c-9a35-1100e6f2232c" providerId="ADAL" clId="{6267334F-9798-4A3D-8F66-6867B6190B26}" dt="2022-05-05T06:29:04.815" v="25455"/>
          <ac:graphicFrameMkLst>
            <pc:docMk/>
            <pc:sldMk cId="3974958667" sldId="367"/>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6:38:45.057" v="25959" actId="255"/>
        <pc:sldMkLst>
          <pc:docMk/>
          <pc:sldMk cId="1869734147" sldId="368"/>
        </pc:sldMkLst>
        <pc:spChg chg="mod">
          <ac:chgData name="ΑΛΕΞΑΝΔΡΟΣ ΧΑΜΑΪΛΙΔΗΣ" userId="91f84d0e-3170-404c-9a35-1100e6f2232c" providerId="ADAL" clId="{6267334F-9798-4A3D-8F66-6867B6190B26}" dt="2022-05-05T06:38:45.057" v="25959" actId="255"/>
          <ac:spMkLst>
            <pc:docMk/>
            <pc:sldMk cId="1869734147" sldId="368"/>
            <ac:spMk id="4" creationId="{00000000-0000-0000-0000-000000000000}"/>
          </ac:spMkLst>
        </pc:spChg>
        <pc:graphicFrameChg chg="mod">
          <ac:chgData name="ΑΛΕΞΑΝΔΡΟΣ ΧΑΜΑΪΛΙΔΗΣ" userId="91f84d0e-3170-404c-9a35-1100e6f2232c" providerId="ADAL" clId="{6267334F-9798-4A3D-8F66-6867B6190B26}" dt="2022-05-05T06:29:18.295" v="25457"/>
          <ac:graphicFrameMkLst>
            <pc:docMk/>
            <pc:sldMk cId="1869734147" sldId="368"/>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3T07:50:07.619" v="3401" actId="255"/>
        <pc:sldMkLst>
          <pc:docMk/>
          <pc:sldMk cId="1157043916" sldId="369"/>
        </pc:sldMkLst>
        <pc:spChg chg="mod">
          <ac:chgData name="ΑΛΕΞΑΝΔΡΟΣ ΧΑΜΑΪΛΙΔΗΣ" userId="91f84d0e-3170-404c-9a35-1100e6f2232c" providerId="ADAL" clId="{6267334F-9798-4A3D-8F66-6867B6190B26}" dt="2022-05-03T07:50:07.619" v="3401" actId="255"/>
          <ac:spMkLst>
            <pc:docMk/>
            <pc:sldMk cId="1157043916" sldId="369"/>
            <ac:spMk id="6" creationId="{00000000-0000-0000-0000-000000000000}"/>
          </ac:spMkLst>
        </pc:spChg>
        <pc:graphicFrameChg chg="mod">
          <ac:chgData name="ΑΛΕΞΑΝΔΡΟΣ ΧΑΜΑΪΛΙΔΗΣ" userId="91f84d0e-3170-404c-9a35-1100e6f2232c" providerId="ADAL" clId="{6267334F-9798-4A3D-8F66-6867B6190B26}" dt="2022-05-03T07:49:26.901" v="3344" actId="255"/>
          <ac:graphicFrameMkLst>
            <pc:docMk/>
            <pc:sldMk cId="1157043916" sldId="369"/>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8:05:36.488" v="4618" actId="255"/>
        <pc:sldMkLst>
          <pc:docMk/>
          <pc:sldMk cId="559179881" sldId="370"/>
        </pc:sldMkLst>
        <pc:spChg chg="mod">
          <ac:chgData name="ΑΛΕΞΑΝΔΡΟΣ ΧΑΜΑΪΛΙΔΗΣ" userId="91f84d0e-3170-404c-9a35-1100e6f2232c" providerId="ADAL" clId="{6267334F-9798-4A3D-8F66-6867B6190B26}" dt="2022-05-03T07:58:57.077" v="4133" actId="255"/>
          <ac:spMkLst>
            <pc:docMk/>
            <pc:sldMk cId="559179881" sldId="370"/>
            <ac:spMk id="6" creationId="{00000000-0000-0000-0000-000000000000}"/>
          </ac:spMkLst>
        </pc:spChg>
        <pc:graphicFrameChg chg="mod">
          <ac:chgData name="ΑΛΕΞΑΝΔΡΟΣ ΧΑΜΑΪΛΙΔΗΣ" userId="91f84d0e-3170-404c-9a35-1100e6f2232c" providerId="ADAL" clId="{6267334F-9798-4A3D-8F66-6867B6190B26}" dt="2022-05-03T08:05:36.488" v="4618" actId="255"/>
          <ac:graphicFrameMkLst>
            <pc:docMk/>
            <pc:sldMk cId="559179881" sldId="370"/>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8:15:07.284" v="5580" actId="20577"/>
        <pc:sldMkLst>
          <pc:docMk/>
          <pc:sldMk cId="3796815186" sldId="371"/>
        </pc:sldMkLst>
        <pc:spChg chg="mod">
          <ac:chgData name="ΑΛΕΞΑΝΔΡΟΣ ΧΑΜΑΪΛΙΔΗΣ" userId="91f84d0e-3170-404c-9a35-1100e6f2232c" providerId="ADAL" clId="{6267334F-9798-4A3D-8F66-6867B6190B26}" dt="2022-05-03T07:58:09.966" v="4074" actId="255"/>
          <ac:spMkLst>
            <pc:docMk/>
            <pc:sldMk cId="3796815186" sldId="371"/>
            <ac:spMk id="7" creationId="{00000000-0000-0000-0000-000000000000}"/>
          </ac:spMkLst>
        </pc:spChg>
        <pc:graphicFrameChg chg="mod">
          <ac:chgData name="ΑΛΕΞΑΝΔΡΟΣ ΧΑΜΑΪΛΙΔΗΣ" userId="91f84d0e-3170-404c-9a35-1100e6f2232c" providerId="ADAL" clId="{6267334F-9798-4A3D-8F66-6867B6190B26}" dt="2022-05-03T08:15:07.284" v="5580" actId="20577"/>
          <ac:graphicFrameMkLst>
            <pc:docMk/>
            <pc:sldMk cId="3796815186" sldId="371"/>
            <ac:graphicFrameMk id="8" creationId="{00000000-0000-0000-0000-000000000000}"/>
          </ac:graphicFrameMkLst>
        </pc:graphicFrameChg>
      </pc:sldChg>
      <pc:sldChg chg="modSp mod">
        <pc:chgData name="ΑΛΕΞΑΝΔΡΟΣ ΧΑΜΑΪΛΙΔΗΣ" userId="91f84d0e-3170-404c-9a35-1100e6f2232c" providerId="ADAL" clId="{6267334F-9798-4A3D-8F66-6867B6190B26}" dt="2022-05-03T10:16:43.280" v="12212" actId="20577"/>
        <pc:sldMkLst>
          <pc:docMk/>
          <pc:sldMk cId="53184506" sldId="372"/>
        </pc:sldMkLst>
        <pc:spChg chg="mod">
          <ac:chgData name="ΑΛΕΞΑΝΔΡΟΣ ΧΑΜΑΪΛΙΔΗΣ" userId="91f84d0e-3170-404c-9a35-1100e6f2232c" providerId="ADAL" clId="{6267334F-9798-4A3D-8F66-6867B6190B26}" dt="2022-05-03T07:57:06.748" v="4007" actId="255"/>
          <ac:spMkLst>
            <pc:docMk/>
            <pc:sldMk cId="53184506" sldId="372"/>
            <ac:spMk id="6" creationId="{00000000-0000-0000-0000-000000000000}"/>
          </ac:spMkLst>
        </pc:spChg>
        <pc:graphicFrameChg chg="mod">
          <ac:chgData name="ΑΛΕΞΑΝΔΡΟΣ ΧΑΜΑΪΛΙΔΗΣ" userId="91f84d0e-3170-404c-9a35-1100e6f2232c" providerId="ADAL" clId="{6267334F-9798-4A3D-8F66-6867B6190B26}" dt="2022-05-03T10:16:43.280" v="12212" actId="20577"/>
          <ac:graphicFrameMkLst>
            <pc:docMk/>
            <pc:sldMk cId="53184506" sldId="372"/>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07:56:28.614" v="3947" actId="20577"/>
        <pc:sldMkLst>
          <pc:docMk/>
          <pc:sldMk cId="765738462" sldId="373"/>
        </pc:sldMkLst>
        <pc:spChg chg="mod">
          <ac:chgData name="ΑΛΕΞΑΝΔΡΟΣ ΧΑΜΑΪΛΙΔΗΣ" userId="91f84d0e-3170-404c-9a35-1100e6f2232c" providerId="ADAL" clId="{6267334F-9798-4A3D-8F66-6867B6190B26}" dt="2022-05-03T07:56:28.614" v="3947" actId="20577"/>
          <ac:spMkLst>
            <pc:docMk/>
            <pc:sldMk cId="765738462" sldId="373"/>
            <ac:spMk id="7" creationId="{00000000-0000-0000-0000-000000000000}"/>
          </ac:spMkLst>
        </pc:spChg>
        <pc:graphicFrameChg chg="mod">
          <ac:chgData name="ΑΛΕΞΑΝΔΡΟΣ ΧΑΜΑΪΛΙΔΗΣ" userId="91f84d0e-3170-404c-9a35-1100e6f2232c" providerId="ADAL" clId="{6267334F-9798-4A3D-8F66-6867B6190B26}" dt="2022-05-03T07:55:09.858" v="3882" actId="255"/>
          <ac:graphicFrameMkLst>
            <pc:docMk/>
            <pc:sldMk cId="765738462" sldId="373"/>
            <ac:graphicFrameMk id="8" creationId="{00000000-0000-0000-0000-000000000000}"/>
          </ac:graphicFrameMkLst>
        </pc:graphicFrameChg>
      </pc:sldChg>
      <pc:sldChg chg="modSp mod">
        <pc:chgData name="ΑΛΕΞΑΝΔΡΟΣ ΧΑΜΑΪΛΙΔΗΣ" userId="91f84d0e-3170-404c-9a35-1100e6f2232c" providerId="ADAL" clId="{6267334F-9798-4A3D-8F66-6867B6190B26}" dt="2022-05-03T07:43:27.768" v="2873" actId="255"/>
        <pc:sldMkLst>
          <pc:docMk/>
          <pc:sldMk cId="3343582905" sldId="374"/>
        </pc:sldMkLst>
        <pc:spChg chg="mod">
          <ac:chgData name="ΑΛΕΞΑΝΔΡΟΣ ΧΑΜΑΪΛΙΔΗΣ" userId="91f84d0e-3170-404c-9a35-1100e6f2232c" providerId="ADAL" clId="{6267334F-9798-4A3D-8F66-6867B6190B26}" dt="2022-05-03T07:43:27.768" v="2873" actId="255"/>
          <ac:spMkLst>
            <pc:docMk/>
            <pc:sldMk cId="3343582905" sldId="374"/>
            <ac:spMk id="6" creationId="{00000000-0000-0000-0000-000000000000}"/>
          </ac:spMkLst>
        </pc:spChg>
        <pc:graphicFrameChg chg="mod">
          <ac:chgData name="ΑΛΕΞΑΝΔΡΟΣ ΧΑΜΑΪΛΙΔΗΣ" userId="91f84d0e-3170-404c-9a35-1100e6f2232c" providerId="ADAL" clId="{6267334F-9798-4A3D-8F66-6867B6190B26}" dt="2022-05-03T07:42:47.404" v="2816" actId="255"/>
          <ac:graphicFrameMkLst>
            <pc:docMk/>
            <pc:sldMk cId="3343582905" sldId="374"/>
            <ac:graphicFrameMk id="7" creationId="{00000000-0000-0000-0000-000000000000}"/>
          </ac:graphicFrameMkLst>
        </pc:graphicFrameChg>
      </pc:sldChg>
      <pc:sldChg chg="modSp mod">
        <pc:chgData name="ΑΛΕΞΑΝΔΡΟΣ ΧΑΜΑΪΛΙΔΗΣ" userId="91f84d0e-3170-404c-9a35-1100e6f2232c" providerId="ADAL" clId="{6267334F-9798-4A3D-8F66-6867B6190B26}" dt="2022-05-03T12:04:28.622" v="15310"/>
        <pc:sldMkLst>
          <pc:docMk/>
          <pc:sldMk cId="4279396291" sldId="379"/>
        </pc:sldMkLst>
        <pc:spChg chg="mod">
          <ac:chgData name="ΑΛΕΞΑΝΔΡΟΣ ΧΑΜΑΪΛΙΔΗΣ" userId="91f84d0e-3170-404c-9a35-1100e6f2232c" providerId="ADAL" clId="{6267334F-9798-4A3D-8F66-6867B6190B26}" dt="2022-05-03T11:57:00.641" v="15282" actId="255"/>
          <ac:spMkLst>
            <pc:docMk/>
            <pc:sldMk cId="4279396291" sldId="379"/>
            <ac:spMk id="5" creationId="{00000000-0000-0000-0000-000000000000}"/>
          </ac:spMkLst>
        </pc:spChg>
        <pc:graphicFrameChg chg="mod">
          <ac:chgData name="ΑΛΕΞΑΝΔΡΟΣ ΧΑΜΑΪΛΙΔΗΣ" userId="91f84d0e-3170-404c-9a35-1100e6f2232c" providerId="ADAL" clId="{6267334F-9798-4A3D-8F66-6867B6190B26}" dt="2022-05-03T12:04:28.622" v="15310"/>
          <ac:graphicFrameMkLst>
            <pc:docMk/>
            <pc:sldMk cId="4279396291" sldId="379"/>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3T12:05:02.993" v="15312"/>
        <pc:sldMkLst>
          <pc:docMk/>
          <pc:sldMk cId="501612021" sldId="380"/>
        </pc:sldMkLst>
        <pc:spChg chg="mod">
          <ac:chgData name="ΑΛΕΞΑΝΔΡΟΣ ΧΑΜΑΪΛΙΔΗΣ" userId="91f84d0e-3170-404c-9a35-1100e6f2232c" providerId="ADAL" clId="{6267334F-9798-4A3D-8F66-6867B6190B26}" dt="2022-05-03T11:56:49.729" v="15281" actId="255"/>
          <ac:spMkLst>
            <pc:docMk/>
            <pc:sldMk cId="501612021" sldId="380"/>
            <ac:spMk id="5" creationId="{00000000-0000-0000-0000-000000000000}"/>
          </ac:spMkLst>
        </pc:spChg>
        <pc:graphicFrameChg chg="mod">
          <ac:chgData name="ΑΛΕΞΑΝΔΡΟΣ ΧΑΜΑΪΛΙΔΗΣ" userId="91f84d0e-3170-404c-9a35-1100e6f2232c" providerId="ADAL" clId="{6267334F-9798-4A3D-8F66-6867B6190B26}" dt="2022-05-03T12:05:02.993" v="15312"/>
          <ac:graphicFrameMkLst>
            <pc:docMk/>
            <pc:sldMk cId="501612021" sldId="380"/>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5T10:25:25.001" v="28593"/>
        <pc:sldMkLst>
          <pc:docMk/>
          <pc:sldMk cId="4107070830" sldId="381"/>
        </pc:sldMkLst>
        <pc:spChg chg="mod">
          <ac:chgData name="ΑΛΕΞΑΝΔΡΟΣ ΧΑΜΑΪΛΙΔΗΣ" userId="91f84d0e-3170-404c-9a35-1100e6f2232c" providerId="ADAL" clId="{6267334F-9798-4A3D-8F66-6867B6190B26}" dt="2022-05-03T11:56:40.651" v="15280" actId="255"/>
          <ac:spMkLst>
            <pc:docMk/>
            <pc:sldMk cId="4107070830" sldId="381"/>
            <ac:spMk id="5" creationId="{00000000-0000-0000-0000-000000000000}"/>
          </ac:spMkLst>
        </pc:spChg>
        <pc:graphicFrameChg chg="mod">
          <ac:chgData name="ΑΛΕΞΑΝΔΡΟΣ ΧΑΜΑΪΛΙΔΗΣ" userId="91f84d0e-3170-404c-9a35-1100e6f2232c" providerId="ADAL" clId="{6267334F-9798-4A3D-8F66-6867B6190B26}" dt="2022-05-05T10:25:25.001" v="28593"/>
          <ac:graphicFrameMkLst>
            <pc:docMk/>
            <pc:sldMk cId="4107070830" sldId="381"/>
            <ac:graphicFrameMk id="4" creationId="{00000000-0000-0000-0000-000000000000}"/>
          </ac:graphicFrameMkLst>
        </pc:graphicFrameChg>
      </pc:sldChg>
      <pc:sldChg chg="modSp mod ord">
        <pc:chgData name="ΑΛΕΞΑΝΔΡΟΣ ΧΑΜΑΪΛΙΔΗΣ" userId="91f84d0e-3170-404c-9a35-1100e6f2232c" providerId="ADAL" clId="{6267334F-9798-4A3D-8F66-6867B6190B26}" dt="2022-05-05T08:51:59.105" v="28539" actId="20578"/>
        <pc:sldMkLst>
          <pc:docMk/>
          <pc:sldMk cId="145642990" sldId="382"/>
        </pc:sldMkLst>
        <pc:spChg chg="mod">
          <ac:chgData name="ΑΛΕΞΑΝΔΡΟΣ ΧΑΜΑΪΛΙΔΗΣ" userId="91f84d0e-3170-404c-9a35-1100e6f2232c" providerId="ADAL" clId="{6267334F-9798-4A3D-8F66-6867B6190B26}" dt="2022-05-03T12:05:36.773" v="15313" actId="207"/>
          <ac:spMkLst>
            <pc:docMk/>
            <pc:sldMk cId="145642990" sldId="382"/>
            <ac:spMk id="3" creationId="{00000000-0000-0000-0000-000000000000}"/>
          </ac:spMkLst>
        </pc:spChg>
        <pc:spChg chg="mod">
          <ac:chgData name="ΑΛΕΞΑΝΔΡΟΣ ΧΑΜΑΪΛΙΔΗΣ" userId="91f84d0e-3170-404c-9a35-1100e6f2232c" providerId="ADAL" clId="{6267334F-9798-4A3D-8F66-6867B6190B26}" dt="2022-05-03T11:56:11.322" v="15275" actId="255"/>
          <ac:spMkLst>
            <pc:docMk/>
            <pc:sldMk cId="145642990" sldId="382"/>
            <ac:spMk id="5" creationId="{00000000-0000-0000-0000-000000000000}"/>
          </ac:spMkLst>
        </pc:spChg>
        <pc:graphicFrameChg chg="mod">
          <ac:chgData name="ΑΛΕΞΑΝΔΡΟΣ ΧΑΜΑΪΛΙΔΗΣ" userId="91f84d0e-3170-404c-9a35-1100e6f2232c" providerId="ADAL" clId="{6267334F-9798-4A3D-8F66-6867B6190B26}" dt="2022-05-03T12:05:56.538" v="15315"/>
          <ac:graphicFrameMkLst>
            <pc:docMk/>
            <pc:sldMk cId="145642990" sldId="382"/>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4T06:40:47.691" v="15847" actId="255"/>
        <pc:sldMkLst>
          <pc:docMk/>
          <pc:sldMk cId="3812855788" sldId="388"/>
        </pc:sldMkLst>
        <pc:spChg chg="mod">
          <ac:chgData name="ΑΛΕΞΑΝΔΡΟΣ ΧΑΜΑΪΛΙΔΗΣ" userId="91f84d0e-3170-404c-9a35-1100e6f2232c" providerId="ADAL" clId="{6267334F-9798-4A3D-8F66-6867B6190B26}" dt="2022-05-04T06:38:03.881" v="15831" actId="1076"/>
          <ac:spMkLst>
            <pc:docMk/>
            <pc:sldMk cId="3812855788" sldId="388"/>
            <ac:spMk id="3" creationId="{00000000-0000-0000-0000-000000000000}"/>
          </ac:spMkLst>
        </pc:spChg>
        <pc:spChg chg="mod">
          <ac:chgData name="ΑΛΕΞΑΝΔΡΟΣ ΧΑΜΑΪΛΙΔΗΣ" userId="91f84d0e-3170-404c-9a35-1100e6f2232c" providerId="ADAL" clId="{6267334F-9798-4A3D-8F66-6867B6190B26}" dt="2022-05-04T06:38:57.938" v="15834" actId="255"/>
          <ac:spMkLst>
            <pc:docMk/>
            <pc:sldMk cId="3812855788" sldId="388"/>
            <ac:spMk id="5" creationId="{00000000-0000-0000-0000-000000000000}"/>
          </ac:spMkLst>
        </pc:spChg>
        <pc:graphicFrameChg chg="mod">
          <ac:chgData name="ΑΛΕΞΑΝΔΡΟΣ ΧΑΜΑΪΛΙΔΗΣ" userId="91f84d0e-3170-404c-9a35-1100e6f2232c" providerId="ADAL" clId="{6267334F-9798-4A3D-8F66-6867B6190B26}" dt="2022-05-04T06:40:47.691" v="15847" actId="255"/>
          <ac:graphicFrameMkLst>
            <pc:docMk/>
            <pc:sldMk cId="3812855788" sldId="388"/>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4T08:20:15.206" v="19839" actId="255"/>
        <pc:sldMkLst>
          <pc:docMk/>
          <pc:sldMk cId="1674514782" sldId="390"/>
        </pc:sldMkLst>
        <pc:spChg chg="mod">
          <ac:chgData name="ΑΛΕΞΑΝΔΡΟΣ ΧΑΜΑΪΛΙΔΗΣ" userId="91f84d0e-3170-404c-9a35-1100e6f2232c" providerId="ADAL" clId="{6267334F-9798-4A3D-8F66-6867B6190B26}" dt="2022-05-04T08:18:45.347" v="19826" actId="255"/>
          <ac:spMkLst>
            <pc:docMk/>
            <pc:sldMk cId="1674514782" sldId="390"/>
            <ac:spMk id="4" creationId="{00000000-0000-0000-0000-000000000000}"/>
          </ac:spMkLst>
        </pc:spChg>
        <pc:spChg chg="mod">
          <ac:chgData name="ΑΛΕΞΑΝΔΡΟΣ ΧΑΜΑΪΛΙΔΗΣ" userId="91f84d0e-3170-404c-9a35-1100e6f2232c" providerId="ADAL" clId="{6267334F-9798-4A3D-8F66-6867B6190B26}" dt="2022-05-04T08:18:52.351" v="19827" actId="255"/>
          <ac:spMkLst>
            <pc:docMk/>
            <pc:sldMk cId="1674514782" sldId="390"/>
            <ac:spMk id="5" creationId="{00000000-0000-0000-0000-000000000000}"/>
          </ac:spMkLst>
        </pc:spChg>
        <pc:graphicFrameChg chg="mod">
          <ac:chgData name="ΑΛΕΞΑΝΔΡΟΣ ΧΑΜΑΪΛΙΔΗΣ" userId="91f84d0e-3170-404c-9a35-1100e6f2232c" providerId="ADAL" clId="{6267334F-9798-4A3D-8F66-6867B6190B26}" dt="2022-05-04T08:20:15.206" v="19839" actId="255"/>
          <ac:graphicFrameMkLst>
            <pc:docMk/>
            <pc:sldMk cId="1674514782" sldId="390"/>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05:35.162" v="21364" actId="255"/>
        <pc:sldMkLst>
          <pc:docMk/>
          <pc:sldMk cId="1985258938" sldId="391"/>
        </pc:sldMkLst>
        <pc:spChg chg="mod">
          <ac:chgData name="ΑΛΕΞΑΝΔΡΟΣ ΧΑΜΑΪΛΙΔΗΣ" userId="91f84d0e-3170-404c-9a35-1100e6f2232c" providerId="ADAL" clId="{6267334F-9798-4A3D-8F66-6867B6190B26}" dt="2022-05-04T10:05:30.346" v="21363" actId="255"/>
          <ac:spMkLst>
            <pc:docMk/>
            <pc:sldMk cId="1985258938" sldId="391"/>
            <ac:spMk id="4" creationId="{00000000-0000-0000-0000-000000000000}"/>
          </ac:spMkLst>
        </pc:spChg>
        <pc:spChg chg="mod">
          <ac:chgData name="ΑΛΕΞΑΝΔΡΟΣ ΧΑΜΑΪΛΙΔΗΣ" userId="91f84d0e-3170-404c-9a35-1100e6f2232c" providerId="ADAL" clId="{6267334F-9798-4A3D-8F66-6867B6190B26}" dt="2022-05-04T10:05:35.162" v="21364" actId="255"/>
          <ac:spMkLst>
            <pc:docMk/>
            <pc:sldMk cId="1985258938" sldId="391"/>
            <ac:spMk id="5" creationId="{00000000-0000-0000-0000-000000000000}"/>
          </ac:spMkLst>
        </pc:spChg>
        <pc:graphicFrameChg chg="mod">
          <ac:chgData name="ΑΛΕΞΑΝΔΡΟΣ ΧΑΜΑΪΛΙΔΗΣ" userId="91f84d0e-3170-404c-9a35-1100e6f2232c" providerId="ADAL" clId="{6267334F-9798-4A3D-8F66-6867B6190B26}" dt="2022-05-04T10:05:02.830" v="21335" actId="255"/>
          <ac:graphicFrameMkLst>
            <pc:docMk/>
            <pc:sldMk cId="1985258938" sldId="391"/>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07:44.569" v="21407" actId="313"/>
        <pc:sldMkLst>
          <pc:docMk/>
          <pc:sldMk cId="4200882813" sldId="392"/>
        </pc:sldMkLst>
        <pc:spChg chg="mod">
          <ac:chgData name="ΑΛΕΞΑΝΔΡΟΣ ΧΑΜΑΪΛΙΔΗΣ" userId="91f84d0e-3170-404c-9a35-1100e6f2232c" providerId="ADAL" clId="{6267334F-9798-4A3D-8F66-6867B6190B26}" dt="2022-05-04T10:06:05.950" v="21392" actId="255"/>
          <ac:spMkLst>
            <pc:docMk/>
            <pc:sldMk cId="4200882813" sldId="392"/>
            <ac:spMk id="4" creationId="{00000000-0000-0000-0000-000000000000}"/>
          </ac:spMkLst>
        </pc:spChg>
        <pc:spChg chg="mod">
          <ac:chgData name="ΑΛΕΞΑΝΔΡΟΣ ΧΑΜΑΪΛΙΔΗΣ" userId="91f84d0e-3170-404c-9a35-1100e6f2232c" providerId="ADAL" clId="{6267334F-9798-4A3D-8F66-6867B6190B26}" dt="2022-05-04T10:07:44.569" v="21407" actId="313"/>
          <ac:spMkLst>
            <pc:docMk/>
            <pc:sldMk cId="4200882813" sldId="392"/>
            <ac:spMk id="5" creationId="{00000000-0000-0000-0000-000000000000}"/>
          </ac:spMkLst>
        </pc:spChg>
        <pc:graphicFrameChg chg="mod">
          <ac:chgData name="ΑΛΕΞΑΝΔΡΟΣ ΧΑΜΑΪΛΙΔΗΣ" userId="91f84d0e-3170-404c-9a35-1100e6f2232c" providerId="ADAL" clId="{6267334F-9798-4A3D-8F66-6867B6190B26}" dt="2022-05-04T10:07:23.774" v="21406" actId="255"/>
          <ac:graphicFrameMkLst>
            <pc:docMk/>
            <pc:sldMk cId="4200882813" sldId="392"/>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52:58.119" v="21685"/>
        <pc:sldMkLst>
          <pc:docMk/>
          <pc:sldMk cId="2945986233" sldId="393"/>
        </pc:sldMkLst>
        <pc:spChg chg="mod">
          <ac:chgData name="ΑΛΕΞΑΝΔΡΟΣ ΧΑΜΑΪΛΙΔΗΣ" userId="91f84d0e-3170-404c-9a35-1100e6f2232c" providerId="ADAL" clId="{6267334F-9798-4A3D-8F66-6867B6190B26}" dt="2022-05-04T10:51:42.983" v="21640" actId="20577"/>
          <ac:spMkLst>
            <pc:docMk/>
            <pc:sldMk cId="2945986233" sldId="393"/>
            <ac:spMk id="4" creationId="{00000000-0000-0000-0000-000000000000}"/>
          </ac:spMkLst>
        </pc:spChg>
        <pc:spChg chg="mod">
          <ac:chgData name="ΑΛΕΞΑΝΔΡΟΣ ΧΑΜΑΪΛΙΔΗΣ" userId="91f84d0e-3170-404c-9a35-1100e6f2232c" providerId="ADAL" clId="{6267334F-9798-4A3D-8F66-6867B6190B26}" dt="2022-05-04T10:52:17.797" v="21683" actId="20577"/>
          <ac:spMkLst>
            <pc:docMk/>
            <pc:sldMk cId="2945986233" sldId="393"/>
            <ac:spMk id="5" creationId="{00000000-0000-0000-0000-000000000000}"/>
          </ac:spMkLst>
        </pc:spChg>
        <pc:graphicFrameChg chg="mod">
          <ac:chgData name="ΑΛΕΞΑΝΔΡΟΣ ΧΑΜΑΪΛΙΔΗΣ" userId="91f84d0e-3170-404c-9a35-1100e6f2232c" providerId="ADAL" clId="{6267334F-9798-4A3D-8F66-6867B6190B26}" dt="2022-05-04T10:52:58.119" v="21685"/>
          <ac:graphicFrameMkLst>
            <pc:docMk/>
            <pc:sldMk cId="2945986233" sldId="393"/>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56:40.178" v="21796"/>
        <pc:sldMkLst>
          <pc:docMk/>
          <pc:sldMk cId="2279788397" sldId="394"/>
        </pc:sldMkLst>
        <pc:spChg chg="mod">
          <ac:chgData name="ΑΛΕΞΑΝΔΡΟΣ ΧΑΜΑΪΛΙΔΗΣ" userId="91f84d0e-3170-404c-9a35-1100e6f2232c" providerId="ADAL" clId="{6267334F-9798-4A3D-8F66-6867B6190B26}" dt="2022-05-04T10:56:05.197" v="21793" actId="255"/>
          <ac:spMkLst>
            <pc:docMk/>
            <pc:sldMk cId="2279788397" sldId="394"/>
            <ac:spMk id="4" creationId="{00000000-0000-0000-0000-000000000000}"/>
          </ac:spMkLst>
        </pc:spChg>
        <pc:spChg chg="mod">
          <ac:chgData name="ΑΛΕΞΑΝΔΡΟΣ ΧΑΜΑΪΛΙΔΗΣ" userId="91f84d0e-3170-404c-9a35-1100e6f2232c" providerId="ADAL" clId="{6267334F-9798-4A3D-8F66-6867B6190B26}" dt="2022-05-04T10:56:12.263" v="21794" actId="255"/>
          <ac:spMkLst>
            <pc:docMk/>
            <pc:sldMk cId="2279788397" sldId="394"/>
            <ac:spMk id="5" creationId="{00000000-0000-0000-0000-000000000000}"/>
          </ac:spMkLst>
        </pc:spChg>
        <pc:graphicFrameChg chg="mod">
          <ac:chgData name="ΑΛΕΞΑΝΔΡΟΣ ΧΑΜΑΪΛΙΔΗΣ" userId="91f84d0e-3170-404c-9a35-1100e6f2232c" providerId="ADAL" clId="{6267334F-9798-4A3D-8F66-6867B6190B26}" dt="2022-05-04T10:56:40.178" v="21796"/>
          <ac:graphicFrameMkLst>
            <pc:docMk/>
            <pc:sldMk cId="2279788397" sldId="394"/>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0:58:30.566" v="21854"/>
        <pc:sldMkLst>
          <pc:docMk/>
          <pc:sldMk cId="1479247432" sldId="395"/>
        </pc:sldMkLst>
        <pc:spChg chg="mod">
          <ac:chgData name="ΑΛΕΞΑΝΔΡΟΣ ΧΑΜΑΪΛΙΔΗΣ" userId="91f84d0e-3170-404c-9a35-1100e6f2232c" providerId="ADAL" clId="{6267334F-9798-4A3D-8F66-6867B6190B26}" dt="2022-05-04T10:58:03.987" v="21850" actId="255"/>
          <ac:spMkLst>
            <pc:docMk/>
            <pc:sldMk cId="1479247432" sldId="395"/>
            <ac:spMk id="4" creationId="{00000000-0000-0000-0000-000000000000}"/>
          </ac:spMkLst>
        </pc:spChg>
        <pc:spChg chg="mod">
          <ac:chgData name="ΑΛΕΞΑΝΔΡΟΣ ΧΑΜΑΪΛΙΔΗΣ" userId="91f84d0e-3170-404c-9a35-1100e6f2232c" providerId="ADAL" clId="{6267334F-9798-4A3D-8F66-6867B6190B26}" dt="2022-05-04T10:57:47.541" v="21848" actId="255"/>
          <ac:spMkLst>
            <pc:docMk/>
            <pc:sldMk cId="1479247432" sldId="395"/>
            <ac:spMk id="5" creationId="{00000000-0000-0000-0000-000000000000}"/>
          </ac:spMkLst>
        </pc:spChg>
        <pc:graphicFrameChg chg="mod">
          <ac:chgData name="ΑΛΕΞΑΝΔΡΟΣ ΧΑΜΑΪΛΙΔΗΣ" userId="91f84d0e-3170-404c-9a35-1100e6f2232c" providerId="ADAL" clId="{6267334F-9798-4A3D-8F66-6867B6190B26}" dt="2022-05-04T10:58:30.566" v="21854"/>
          <ac:graphicFrameMkLst>
            <pc:docMk/>
            <pc:sldMk cId="1479247432" sldId="395"/>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01:06.087" v="21962"/>
        <pc:sldMkLst>
          <pc:docMk/>
          <pc:sldMk cId="683696295" sldId="396"/>
        </pc:sldMkLst>
        <pc:spChg chg="mod">
          <ac:chgData name="ΑΛΕΞΑΝΔΡΟΣ ΧΑΜΑΪΛΙΔΗΣ" userId="91f84d0e-3170-404c-9a35-1100e6f2232c" providerId="ADAL" clId="{6267334F-9798-4A3D-8F66-6867B6190B26}" dt="2022-05-04T11:00:27.506" v="21957" actId="255"/>
          <ac:spMkLst>
            <pc:docMk/>
            <pc:sldMk cId="683696295" sldId="396"/>
            <ac:spMk id="4" creationId="{00000000-0000-0000-0000-000000000000}"/>
          </ac:spMkLst>
        </pc:spChg>
        <pc:spChg chg="mod">
          <ac:chgData name="ΑΛΕΞΑΝΔΡΟΣ ΧΑΜΑΪΛΙΔΗΣ" userId="91f84d0e-3170-404c-9a35-1100e6f2232c" providerId="ADAL" clId="{6267334F-9798-4A3D-8F66-6867B6190B26}" dt="2022-05-04T11:00:50.911" v="21960" actId="14100"/>
          <ac:spMkLst>
            <pc:docMk/>
            <pc:sldMk cId="683696295" sldId="396"/>
            <ac:spMk id="5" creationId="{00000000-0000-0000-0000-000000000000}"/>
          </ac:spMkLst>
        </pc:spChg>
        <pc:graphicFrameChg chg="mod">
          <ac:chgData name="ΑΛΕΞΑΝΔΡΟΣ ΧΑΜΑΪΛΙΔΗΣ" userId="91f84d0e-3170-404c-9a35-1100e6f2232c" providerId="ADAL" clId="{6267334F-9798-4A3D-8F66-6867B6190B26}" dt="2022-05-04T11:01:06.087" v="21962"/>
          <ac:graphicFrameMkLst>
            <pc:docMk/>
            <pc:sldMk cId="683696295" sldId="396"/>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16:25.927" v="22440" actId="255"/>
        <pc:sldMkLst>
          <pc:docMk/>
          <pc:sldMk cId="2193064493" sldId="397"/>
        </pc:sldMkLst>
        <pc:spChg chg="mod">
          <ac:chgData name="ΑΛΕΞΑΝΔΡΟΣ ΧΑΜΑΪΛΙΔΗΣ" userId="91f84d0e-3170-404c-9a35-1100e6f2232c" providerId="ADAL" clId="{6267334F-9798-4A3D-8F66-6867B6190B26}" dt="2022-05-04T08:08:48.762" v="19342" actId="20577"/>
          <ac:spMkLst>
            <pc:docMk/>
            <pc:sldMk cId="2193064493" sldId="397"/>
            <ac:spMk id="2" creationId="{00000000-0000-0000-0000-000000000000}"/>
          </ac:spMkLst>
        </pc:spChg>
        <pc:spChg chg="mod">
          <ac:chgData name="ΑΛΕΞΑΝΔΡΟΣ ΧΑΜΑΪΛΙΔΗΣ" userId="91f84d0e-3170-404c-9a35-1100e6f2232c" providerId="ADAL" clId="{6267334F-9798-4A3D-8F66-6867B6190B26}" dt="2022-05-04T11:16:18.852" v="22439" actId="255"/>
          <ac:spMkLst>
            <pc:docMk/>
            <pc:sldMk cId="2193064493" sldId="397"/>
            <ac:spMk id="4" creationId="{00000000-0000-0000-0000-000000000000}"/>
          </ac:spMkLst>
        </pc:spChg>
        <pc:spChg chg="mod">
          <ac:chgData name="ΑΛΕΞΑΝΔΡΟΣ ΧΑΜΑΪΛΙΔΗΣ" userId="91f84d0e-3170-404c-9a35-1100e6f2232c" providerId="ADAL" clId="{6267334F-9798-4A3D-8F66-6867B6190B26}" dt="2022-05-04T11:16:25.927" v="22440" actId="255"/>
          <ac:spMkLst>
            <pc:docMk/>
            <pc:sldMk cId="2193064493" sldId="397"/>
            <ac:spMk id="5" creationId="{00000000-0000-0000-0000-000000000000}"/>
          </ac:spMkLst>
        </pc:spChg>
        <pc:graphicFrameChg chg="mod">
          <ac:chgData name="ΑΛΕΞΑΝΔΡΟΣ ΧΑΜΑΪΛΙΔΗΣ" userId="91f84d0e-3170-404c-9a35-1100e6f2232c" providerId="ADAL" clId="{6267334F-9798-4A3D-8F66-6867B6190B26}" dt="2022-05-04T11:15:39.149" v="22380"/>
          <ac:graphicFrameMkLst>
            <pc:docMk/>
            <pc:sldMk cId="2193064493" sldId="397"/>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13T11:03:10.389" v="28932" actId="20577"/>
        <pc:sldMkLst>
          <pc:docMk/>
          <pc:sldMk cId="2196716865" sldId="398"/>
        </pc:sldMkLst>
        <pc:spChg chg="mod">
          <ac:chgData name="ΑΛΕΞΑΝΔΡΟΣ ΧΑΜΑΪΛΙΔΗΣ" userId="91f84d0e-3170-404c-9a35-1100e6f2232c" providerId="ADAL" clId="{6267334F-9798-4A3D-8F66-6867B6190B26}" dt="2022-05-13T11:03:10.389" v="28932" actId="20577"/>
          <ac:spMkLst>
            <pc:docMk/>
            <pc:sldMk cId="2196716865" sldId="398"/>
            <ac:spMk id="3" creationId="{00000000-0000-0000-0000-000000000000}"/>
          </ac:spMkLst>
        </pc:spChg>
        <pc:spChg chg="mod">
          <ac:chgData name="ΑΛΕΞΑΝΔΡΟΣ ΧΑΜΑΪΛΙΔΗΣ" userId="91f84d0e-3170-404c-9a35-1100e6f2232c" providerId="ADAL" clId="{6267334F-9798-4A3D-8F66-6867B6190B26}" dt="2022-05-04T11:14:47.012" v="22373" actId="255"/>
          <ac:spMkLst>
            <pc:docMk/>
            <pc:sldMk cId="2196716865" sldId="398"/>
            <ac:spMk id="4" creationId="{00000000-0000-0000-0000-000000000000}"/>
          </ac:spMkLst>
        </pc:spChg>
        <pc:spChg chg="mod">
          <ac:chgData name="ΑΛΕΞΑΝΔΡΟΣ ΧΑΜΑΪΛΙΔΗΣ" userId="91f84d0e-3170-404c-9a35-1100e6f2232c" providerId="ADAL" clId="{6267334F-9798-4A3D-8F66-6867B6190B26}" dt="2022-05-04T11:14:53.600" v="22374" actId="255"/>
          <ac:spMkLst>
            <pc:docMk/>
            <pc:sldMk cId="2196716865" sldId="398"/>
            <ac:spMk id="5" creationId="{00000000-0000-0000-0000-000000000000}"/>
          </ac:spMkLst>
        </pc:spChg>
        <pc:graphicFrameChg chg="mod">
          <ac:chgData name="ΑΛΕΞΑΝΔΡΟΣ ΧΑΜΑΪΛΙΔΗΣ" userId="91f84d0e-3170-404c-9a35-1100e6f2232c" providerId="ADAL" clId="{6267334F-9798-4A3D-8F66-6867B6190B26}" dt="2022-05-04T11:15:15.677" v="22377"/>
          <ac:graphicFrameMkLst>
            <pc:docMk/>
            <pc:sldMk cId="2196716865" sldId="398"/>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17:30.803" v="22504"/>
        <pc:sldMkLst>
          <pc:docMk/>
          <pc:sldMk cId="1555342451" sldId="399"/>
        </pc:sldMkLst>
        <pc:spChg chg="mod">
          <ac:chgData name="ΑΛΕΞΑΝΔΡΟΣ ΧΑΜΑΪΛΙΔΗΣ" userId="91f84d0e-3170-404c-9a35-1100e6f2232c" providerId="ADAL" clId="{6267334F-9798-4A3D-8F66-6867B6190B26}" dt="2022-05-04T11:17:11.409" v="22501" actId="255"/>
          <ac:spMkLst>
            <pc:docMk/>
            <pc:sldMk cId="1555342451" sldId="399"/>
            <ac:spMk id="4" creationId="{00000000-0000-0000-0000-000000000000}"/>
          </ac:spMkLst>
        </pc:spChg>
        <pc:spChg chg="mod">
          <ac:chgData name="ΑΛΕΞΑΝΔΡΟΣ ΧΑΜΑΪΛΙΔΗΣ" userId="91f84d0e-3170-404c-9a35-1100e6f2232c" providerId="ADAL" clId="{6267334F-9798-4A3D-8F66-6867B6190B26}" dt="2022-05-04T11:17:18.407" v="22502" actId="255"/>
          <ac:spMkLst>
            <pc:docMk/>
            <pc:sldMk cId="1555342451" sldId="399"/>
            <ac:spMk id="5" creationId="{00000000-0000-0000-0000-000000000000}"/>
          </ac:spMkLst>
        </pc:spChg>
        <pc:graphicFrameChg chg="mod">
          <ac:chgData name="ΑΛΕΞΑΝΔΡΟΣ ΧΑΜΑΪΛΙΔΗΣ" userId="91f84d0e-3170-404c-9a35-1100e6f2232c" providerId="ADAL" clId="{6267334F-9798-4A3D-8F66-6867B6190B26}" dt="2022-05-04T11:17:30.803" v="22504"/>
          <ac:graphicFrameMkLst>
            <pc:docMk/>
            <pc:sldMk cId="1555342451" sldId="399"/>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4T11:18:31.225" v="22566"/>
        <pc:sldMkLst>
          <pc:docMk/>
          <pc:sldMk cId="1191927379" sldId="400"/>
        </pc:sldMkLst>
        <pc:spChg chg="mod">
          <ac:chgData name="ΑΛΕΞΑΝΔΡΟΣ ΧΑΜΑΪΛΙΔΗΣ" userId="91f84d0e-3170-404c-9a35-1100e6f2232c" providerId="ADAL" clId="{6267334F-9798-4A3D-8F66-6867B6190B26}" dt="2022-05-04T11:18:10.120" v="22563" actId="255"/>
          <ac:spMkLst>
            <pc:docMk/>
            <pc:sldMk cId="1191927379" sldId="400"/>
            <ac:spMk id="4" creationId="{00000000-0000-0000-0000-000000000000}"/>
          </ac:spMkLst>
        </pc:spChg>
        <pc:spChg chg="mod">
          <ac:chgData name="ΑΛΕΞΑΝΔΡΟΣ ΧΑΜΑΪΛΙΔΗΣ" userId="91f84d0e-3170-404c-9a35-1100e6f2232c" providerId="ADAL" clId="{6267334F-9798-4A3D-8F66-6867B6190B26}" dt="2022-05-04T11:18:17.071" v="22564" actId="255"/>
          <ac:spMkLst>
            <pc:docMk/>
            <pc:sldMk cId="1191927379" sldId="400"/>
            <ac:spMk id="5" creationId="{00000000-0000-0000-0000-000000000000}"/>
          </ac:spMkLst>
        </pc:spChg>
        <pc:graphicFrameChg chg="mod">
          <ac:chgData name="ΑΛΕΞΑΝΔΡΟΣ ΧΑΜΑΪΛΙΔΗΣ" userId="91f84d0e-3170-404c-9a35-1100e6f2232c" providerId="ADAL" clId="{6267334F-9798-4A3D-8F66-6867B6190B26}" dt="2022-05-04T11:18:31.225" v="22566"/>
          <ac:graphicFrameMkLst>
            <pc:docMk/>
            <pc:sldMk cId="1191927379" sldId="400"/>
            <ac:graphicFrameMk id="6" creationId="{00000000-0000-0000-0000-000000000000}"/>
          </ac:graphicFrameMkLst>
        </pc:graphicFrameChg>
      </pc:sldChg>
      <pc:sldChg chg="modSp mod">
        <pc:chgData name="ΑΛΕΞΑΝΔΡΟΣ ΧΑΜΑΪΛΙΔΗΣ" userId="91f84d0e-3170-404c-9a35-1100e6f2232c" providerId="ADAL" clId="{6267334F-9798-4A3D-8F66-6867B6190B26}" dt="2022-05-05T06:31:00.606" v="25515" actId="20577"/>
        <pc:sldMkLst>
          <pc:docMk/>
          <pc:sldMk cId="3925321260" sldId="401"/>
        </pc:sldMkLst>
        <pc:spChg chg="mod">
          <ac:chgData name="ΑΛΕΞΑΝΔΡΟΣ ΧΑΜΑΪΛΙΔΗΣ" userId="91f84d0e-3170-404c-9a35-1100e6f2232c" providerId="ADAL" clId="{6267334F-9798-4A3D-8F66-6867B6190B26}" dt="2022-05-05T06:31:00.606" v="25515" actId="20577"/>
          <ac:spMkLst>
            <pc:docMk/>
            <pc:sldMk cId="3925321260" sldId="401"/>
            <ac:spMk id="4" creationId="{00000000-0000-0000-0000-000000000000}"/>
          </ac:spMkLst>
        </pc:spChg>
        <pc:graphicFrameChg chg="mod">
          <ac:chgData name="ΑΛΕΞΑΝΔΡΟΣ ΧΑΜΑΪΛΙΔΗΣ" userId="91f84d0e-3170-404c-9a35-1100e6f2232c" providerId="ADAL" clId="{6267334F-9798-4A3D-8F66-6867B6190B26}" dt="2022-05-05T06:24:51.814" v="25425"/>
          <ac:graphicFrameMkLst>
            <pc:docMk/>
            <pc:sldMk cId="3925321260" sldId="401"/>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3T12:00:09.505" v="15296" actId="255"/>
        <pc:sldMkLst>
          <pc:docMk/>
          <pc:sldMk cId="4202182401" sldId="402"/>
        </pc:sldMkLst>
        <pc:spChg chg="mod">
          <ac:chgData name="ΑΛΕΞΑΝΔΡΟΣ ΧΑΜΑΪΛΙΔΗΣ" userId="91f84d0e-3170-404c-9a35-1100e6f2232c" providerId="ADAL" clId="{6267334F-9798-4A3D-8F66-6867B6190B26}" dt="2022-05-03T11:57:18.140" v="15284" actId="255"/>
          <ac:spMkLst>
            <pc:docMk/>
            <pc:sldMk cId="4202182401" sldId="402"/>
            <ac:spMk id="6" creationId="{00000000-0000-0000-0000-000000000000}"/>
          </ac:spMkLst>
        </pc:spChg>
        <pc:graphicFrameChg chg="mod">
          <ac:chgData name="ΑΛΕΞΑΝΔΡΟΣ ΧΑΜΑΪΛΙΔΗΣ" userId="91f84d0e-3170-404c-9a35-1100e6f2232c" providerId="ADAL" clId="{6267334F-9798-4A3D-8F66-6867B6190B26}" dt="2022-05-03T12:00:09.505" v="15296" actId="255"/>
          <ac:graphicFrameMkLst>
            <pc:docMk/>
            <pc:sldMk cId="4202182401" sldId="402"/>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4T06:43:36.915" v="15866" actId="255"/>
        <pc:sldMkLst>
          <pc:docMk/>
          <pc:sldMk cId="3530871123" sldId="403"/>
        </pc:sldMkLst>
        <pc:spChg chg="mod">
          <ac:chgData name="ΑΛΕΞΑΝΔΡΟΣ ΧΑΜΑΪΛΙΔΗΣ" userId="91f84d0e-3170-404c-9a35-1100e6f2232c" providerId="ADAL" clId="{6267334F-9798-4A3D-8F66-6867B6190B26}" dt="2022-05-04T06:43:36.915" v="15866" actId="255"/>
          <ac:spMkLst>
            <pc:docMk/>
            <pc:sldMk cId="3530871123" sldId="403"/>
            <ac:spMk id="6" creationId="{00000000-0000-0000-0000-000000000000}"/>
          </ac:spMkLst>
        </pc:spChg>
        <pc:graphicFrameChg chg="mod">
          <ac:chgData name="ΑΛΕΞΑΝΔΡΟΣ ΧΑΜΑΪΛΙΔΗΣ" userId="91f84d0e-3170-404c-9a35-1100e6f2232c" providerId="ADAL" clId="{6267334F-9798-4A3D-8F66-6867B6190B26}" dt="2022-05-04T06:42:41.434" v="15860" actId="255"/>
          <ac:graphicFrameMkLst>
            <pc:docMk/>
            <pc:sldMk cId="3530871123" sldId="403"/>
            <ac:graphicFrameMk id="5" creationId="{00000000-0000-0000-0000-000000000000}"/>
          </ac:graphicFrameMkLst>
        </pc:graphicFrameChg>
      </pc:sldChg>
      <pc:sldChg chg="modSp mod">
        <pc:chgData name="ΑΛΕΞΑΝΔΡΟΣ ΧΑΜΑΪΛΙΔΗΣ" userId="91f84d0e-3170-404c-9a35-1100e6f2232c" providerId="ADAL" clId="{6267334F-9798-4A3D-8F66-6867B6190B26}" dt="2022-05-05T08:19:29.016" v="28367" actId="255"/>
        <pc:sldMkLst>
          <pc:docMk/>
          <pc:sldMk cId="2931571711" sldId="405"/>
        </pc:sldMkLst>
        <pc:spChg chg="mod">
          <ac:chgData name="ΑΛΕΞΑΝΔΡΟΣ ΧΑΜΑΪΛΙΔΗΣ" userId="91f84d0e-3170-404c-9a35-1100e6f2232c" providerId="ADAL" clId="{6267334F-9798-4A3D-8F66-6867B6190B26}" dt="2022-05-05T08:19:29.016" v="28367" actId="255"/>
          <ac:spMkLst>
            <pc:docMk/>
            <pc:sldMk cId="2931571711" sldId="405"/>
            <ac:spMk id="9" creationId="{00000000-0000-0000-0000-000000000000}"/>
          </ac:spMkLst>
        </pc:spChg>
        <pc:graphicFrameChg chg="mod">
          <ac:chgData name="ΑΛΕΞΑΝΔΡΟΣ ΧΑΜΑΪΛΙΔΗΣ" userId="91f84d0e-3170-404c-9a35-1100e6f2232c" providerId="ADAL" clId="{6267334F-9798-4A3D-8F66-6867B6190B26}" dt="2022-05-03T10:13:50.891" v="12182" actId="20577"/>
          <ac:graphicFrameMkLst>
            <pc:docMk/>
            <pc:sldMk cId="2931571711" sldId="405"/>
            <ac:graphicFrameMk id="12" creationId="{00000000-0000-0000-0000-000000000000}"/>
          </ac:graphicFrameMkLst>
        </pc:graphicFrameChg>
      </pc:sldChg>
      <pc:sldChg chg="modSp mod">
        <pc:chgData name="ΑΛΕΞΑΝΔΡΟΣ ΧΑΜΑΪΛΙΔΗΣ" userId="91f84d0e-3170-404c-9a35-1100e6f2232c" providerId="ADAL" clId="{6267334F-9798-4A3D-8F66-6867B6190B26}" dt="2022-05-03T07:21:34.055" v="1294" actId="20577"/>
        <pc:sldMkLst>
          <pc:docMk/>
          <pc:sldMk cId="1616132430" sldId="409"/>
        </pc:sldMkLst>
        <pc:spChg chg="mod">
          <ac:chgData name="ΑΛΕΞΑΝΔΡΟΣ ΧΑΜΑΪΛΙΔΗΣ" userId="91f84d0e-3170-404c-9a35-1100e6f2232c" providerId="ADAL" clId="{6267334F-9798-4A3D-8F66-6867B6190B26}" dt="2022-05-03T07:21:34.055" v="1294" actId="20577"/>
          <ac:spMkLst>
            <pc:docMk/>
            <pc:sldMk cId="1616132430" sldId="409"/>
            <ac:spMk id="6" creationId="{00000000-0000-0000-0000-000000000000}"/>
          </ac:spMkLst>
        </pc:spChg>
        <pc:graphicFrameChg chg="mod">
          <ac:chgData name="ΑΛΕΞΑΝΔΡΟΣ ΧΑΜΑΪΛΙΔΗΣ" userId="91f84d0e-3170-404c-9a35-1100e6f2232c" providerId="ADAL" clId="{6267334F-9798-4A3D-8F66-6867B6190B26}" dt="2022-05-03T07:08:38.816" v="540"/>
          <ac:graphicFrameMkLst>
            <pc:docMk/>
            <pc:sldMk cId="1616132430" sldId="409"/>
            <ac:graphicFrameMk id="7" creationId="{00000000-0000-0000-0000-000000000000}"/>
          </ac:graphicFrameMkLst>
        </pc:graphicFrameChg>
      </pc:sldChg>
      <pc:sldChg chg="delSp modSp mod">
        <pc:chgData name="ΑΛΕΞΑΝΔΡΟΣ ΧΑΜΑΪΛΙΔΗΣ" userId="91f84d0e-3170-404c-9a35-1100e6f2232c" providerId="ADAL" clId="{6267334F-9798-4A3D-8F66-6867B6190B26}" dt="2022-05-06T05:07:30.668" v="28745" actId="255"/>
        <pc:sldMkLst>
          <pc:docMk/>
          <pc:sldMk cId="964321367" sldId="410"/>
        </pc:sldMkLst>
        <pc:spChg chg="mod">
          <ac:chgData name="ΑΛΕΞΑΝΔΡΟΣ ΧΑΜΑΪΛΙΔΗΣ" userId="91f84d0e-3170-404c-9a35-1100e6f2232c" providerId="ADAL" clId="{6267334F-9798-4A3D-8F66-6867B6190B26}" dt="2022-05-05T08:45:15.200" v="28536" actId="20577"/>
          <ac:spMkLst>
            <pc:docMk/>
            <pc:sldMk cId="964321367" sldId="410"/>
            <ac:spMk id="4" creationId="{00000000-0000-0000-0000-000000000000}"/>
          </ac:spMkLst>
        </pc:spChg>
        <pc:spChg chg="mod">
          <ac:chgData name="ΑΛΕΞΑΝΔΡΟΣ ΧΑΜΑΪΛΙΔΗΣ" userId="91f84d0e-3170-404c-9a35-1100e6f2232c" providerId="ADAL" clId="{6267334F-9798-4A3D-8F66-6867B6190B26}" dt="2022-05-06T05:07:30.668" v="28745" actId="255"/>
          <ac:spMkLst>
            <pc:docMk/>
            <pc:sldMk cId="964321367" sldId="410"/>
            <ac:spMk id="6" creationId="{00000000-0000-0000-0000-000000000000}"/>
          </ac:spMkLst>
        </pc:spChg>
        <pc:spChg chg="mod">
          <ac:chgData name="ΑΛΕΞΑΝΔΡΟΣ ΧΑΜΑΪΛΙΔΗΣ" userId="91f84d0e-3170-404c-9a35-1100e6f2232c" providerId="ADAL" clId="{6267334F-9798-4A3D-8F66-6867B6190B26}" dt="2022-05-05T08:30:38.935" v="28469" actId="255"/>
          <ac:spMkLst>
            <pc:docMk/>
            <pc:sldMk cId="964321367" sldId="410"/>
            <ac:spMk id="16" creationId="{00000000-0000-0000-0000-000000000000}"/>
          </ac:spMkLst>
        </pc:spChg>
        <pc:graphicFrameChg chg="del">
          <ac:chgData name="ΑΛΕΞΑΝΔΡΟΣ ΧΑΜΑΪΛΙΔΗΣ" userId="91f84d0e-3170-404c-9a35-1100e6f2232c" providerId="ADAL" clId="{6267334F-9798-4A3D-8F66-6867B6190B26}" dt="2022-05-05T08:29:42.582" v="28465" actId="21"/>
          <ac:graphicFrameMkLst>
            <pc:docMk/>
            <pc:sldMk cId="964321367" sldId="410"/>
            <ac:graphicFrameMk id="3" creationId="{00000000-0000-0000-0000-000000000000}"/>
          </ac:graphicFrameMkLst>
        </pc:graphicFrameChg>
        <pc:graphicFrameChg chg="mod">
          <ac:chgData name="ΑΛΕΞΑΝΔΡΟΣ ΧΑΜΑΪΛΙΔΗΣ" userId="91f84d0e-3170-404c-9a35-1100e6f2232c" providerId="ADAL" clId="{6267334F-9798-4A3D-8F66-6867B6190B26}" dt="2022-05-06T05:06:31.139" v="28742" actId="20577"/>
          <ac:graphicFrameMkLst>
            <pc:docMk/>
            <pc:sldMk cId="964321367" sldId="410"/>
            <ac:graphicFrameMk id="8" creationId="{00000000-0000-0000-0000-000000000000}"/>
          </ac:graphicFrameMkLst>
        </pc:graphicFrameChg>
      </pc:sldChg>
      <pc:sldChg chg="modSp mod">
        <pc:chgData name="ΑΛΕΞΑΝΔΡΟΣ ΧΑΜΑΪΛΙΔΗΣ" userId="91f84d0e-3170-404c-9a35-1100e6f2232c" providerId="ADAL" clId="{6267334F-9798-4A3D-8F66-6867B6190B26}" dt="2022-05-06T05:10:20.383" v="28809" actId="6549"/>
        <pc:sldMkLst>
          <pc:docMk/>
          <pc:sldMk cId="847520078" sldId="411"/>
        </pc:sldMkLst>
        <pc:spChg chg="mod">
          <ac:chgData name="ΑΛΕΞΑΝΔΡΟΣ ΧΑΜΑΪΛΙΔΗΣ" userId="91f84d0e-3170-404c-9a35-1100e6f2232c" providerId="ADAL" clId="{6267334F-9798-4A3D-8F66-6867B6190B26}" dt="2022-05-06T05:10:20.383" v="28809" actId="6549"/>
          <ac:spMkLst>
            <pc:docMk/>
            <pc:sldMk cId="847520078" sldId="411"/>
            <ac:spMk id="18" creationId="{00000000-0000-0000-0000-000000000000}"/>
          </ac:spMkLst>
        </pc:spChg>
        <pc:spChg chg="mod">
          <ac:chgData name="ΑΛΕΞΑΝΔΡΟΣ ΧΑΜΑΪΛΙΔΗΣ" userId="91f84d0e-3170-404c-9a35-1100e6f2232c" providerId="ADAL" clId="{6267334F-9798-4A3D-8F66-6867B6190B26}" dt="2022-05-05T08:53:47.095" v="28550" actId="20577"/>
          <ac:spMkLst>
            <pc:docMk/>
            <pc:sldMk cId="847520078" sldId="411"/>
            <ac:spMk id="24" creationId="{00000000-0000-0000-0000-000000000000}"/>
          </ac:spMkLst>
        </pc:spChg>
        <pc:spChg chg="mod">
          <ac:chgData name="ΑΛΕΞΑΝΔΡΟΣ ΧΑΜΑΪΛΙΔΗΣ" userId="91f84d0e-3170-404c-9a35-1100e6f2232c" providerId="ADAL" clId="{6267334F-9798-4A3D-8F66-6867B6190B26}" dt="2022-05-06T05:10:09.893" v="28787" actId="6549"/>
          <ac:spMkLst>
            <pc:docMk/>
            <pc:sldMk cId="847520078" sldId="411"/>
            <ac:spMk id="27" creationId="{00000000-0000-0000-0000-000000000000}"/>
          </ac:spMkLst>
        </pc:spChg>
        <pc:spChg chg="mod">
          <ac:chgData name="ΑΛΕΞΑΝΔΡΟΣ ΧΑΜΑΪΛΙΔΗΣ" userId="91f84d0e-3170-404c-9a35-1100e6f2232c" providerId="ADAL" clId="{6267334F-9798-4A3D-8F66-6867B6190B26}" dt="2022-05-05T08:31:48.326" v="28500" actId="255"/>
          <ac:spMkLst>
            <pc:docMk/>
            <pc:sldMk cId="847520078" sldId="411"/>
            <ac:spMk id="65" creationId="{00000000-0000-0000-0000-000000000000}"/>
          </ac:spMkLst>
        </pc:spChg>
      </pc:sldChg>
      <pc:sldChg chg="modSp mod">
        <pc:chgData name="ΑΛΕΞΑΝΔΡΟΣ ΧΑΜΑΪΛΙΔΗΣ" userId="91f84d0e-3170-404c-9a35-1100e6f2232c" providerId="ADAL" clId="{6267334F-9798-4A3D-8F66-6867B6190B26}" dt="2022-05-06T05:17:20.567" v="28894" actId="14100"/>
        <pc:sldMkLst>
          <pc:docMk/>
          <pc:sldMk cId="3510604953" sldId="415"/>
        </pc:sldMkLst>
        <pc:spChg chg="mod">
          <ac:chgData name="ΑΛΕΞΑΝΔΡΟΣ ΧΑΜΑΪΛΙΔΗΣ" userId="91f84d0e-3170-404c-9a35-1100e6f2232c" providerId="ADAL" clId="{6267334F-9798-4A3D-8F66-6867B6190B26}" dt="2022-05-06T05:17:20.567" v="28894" actId="14100"/>
          <ac:spMkLst>
            <pc:docMk/>
            <pc:sldMk cId="3510604953" sldId="415"/>
            <ac:spMk id="17" creationId="{00000000-0000-0000-0000-000000000000}"/>
          </ac:spMkLst>
        </pc:spChg>
        <pc:graphicFrameChg chg="mod">
          <ac:chgData name="ΑΛΕΞΑΝΔΡΟΣ ΧΑΜΑΪΛΙΔΗΣ" userId="91f84d0e-3170-404c-9a35-1100e6f2232c" providerId="ADAL" clId="{6267334F-9798-4A3D-8F66-6867B6190B26}" dt="2022-05-03T10:14:36.302" v="12190" actId="20577"/>
          <ac:graphicFrameMkLst>
            <pc:docMk/>
            <pc:sldMk cId="3510604953" sldId="415"/>
            <ac:graphicFrameMk id="13" creationId="{00000000-0000-0000-0000-000000000000}"/>
          </ac:graphicFrameMkLst>
        </pc:graphicFrameChg>
      </pc:sldChg>
      <pc:sldChg chg="modSp mod">
        <pc:chgData name="ΑΛΕΞΑΝΔΡΟΣ ΧΑΜΑΪΛΙΔΗΣ" userId="91f84d0e-3170-404c-9a35-1100e6f2232c" providerId="ADAL" clId="{6267334F-9798-4A3D-8F66-6867B6190B26}" dt="2022-05-06T05:12:23.311" v="28853" actId="6549"/>
        <pc:sldMkLst>
          <pc:docMk/>
          <pc:sldMk cId="3496765517" sldId="416"/>
        </pc:sldMkLst>
        <pc:spChg chg="mod">
          <ac:chgData name="ΑΛΕΞΑΝΔΡΟΣ ΧΑΜΑΪΛΙΔΗΣ" userId="91f84d0e-3170-404c-9a35-1100e6f2232c" providerId="ADAL" clId="{6267334F-9798-4A3D-8F66-6867B6190B26}" dt="2022-05-06T05:12:23.311" v="28853" actId="6549"/>
          <ac:spMkLst>
            <pc:docMk/>
            <pc:sldMk cId="3496765517" sldId="416"/>
            <ac:spMk id="18" creationId="{00000000-0000-0000-0000-000000000000}"/>
          </ac:spMkLst>
        </pc:spChg>
        <pc:spChg chg="mod">
          <ac:chgData name="ΑΛΕΞΑΝΔΡΟΣ ΧΑΜΑΪΛΙΔΗΣ" userId="91f84d0e-3170-404c-9a35-1100e6f2232c" providerId="ADAL" clId="{6267334F-9798-4A3D-8F66-6867B6190B26}" dt="2022-05-04T07:29:09.337" v="17453" actId="255"/>
          <ac:spMkLst>
            <pc:docMk/>
            <pc:sldMk cId="3496765517" sldId="416"/>
            <ac:spMk id="24" creationId="{00000000-0000-0000-0000-000000000000}"/>
          </ac:spMkLst>
        </pc:spChg>
        <pc:spChg chg="mod">
          <ac:chgData name="ΑΛΕΞΑΝΔΡΟΣ ΧΑΜΑΪΛΙΔΗΣ" userId="91f84d0e-3170-404c-9a35-1100e6f2232c" providerId="ADAL" clId="{6267334F-9798-4A3D-8F66-6867B6190B26}" dt="2022-05-06T05:11:03.008" v="28831" actId="6549"/>
          <ac:spMkLst>
            <pc:docMk/>
            <pc:sldMk cId="3496765517" sldId="416"/>
            <ac:spMk id="27" creationId="{00000000-0000-0000-0000-000000000000}"/>
          </ac:spMkLst>
        </pc:spChg>
        <pc:spChg chg="mod">
          <ac:chgData name="ΑΛΕΞΑΝΔΡΟΣ ΧΑΜΑΪΛΙΔΗΣ" userId="91f84d0e-3170-404c-9a35-1100e6f2232c" providerId="ADAL" clId="{6267334F-9798-4A3D-8F66-6867B6190B26}" dt="2022-05-04T08:01:40.046" v="18867" actId="255"/>
          <ac:spMkLst>
            <pc:docMk/>
            <pc:sldMk cId="3496765517" sldId="416"/>
            <ac:spMk id="34" creationId="{00000000-0000-0000-0000-000000000000}"/>
          </ac:spMkLst>
        </pc:spChg>
        <pc:spChg chg="mod">
          <ac:chgData name="ΑΛΕΞΑΝΔΡΟΣ ΧΑΜΑΪΛΙΔΗΣ" userId="91f84d0e-3170-404c-9a35-1100e6f2232c" providerId="ADAL" clId="{6267334F-9798-4A3D-8F66-6867B6190B26}" dt="2022-05-04T07:37:55.321" v="17469" actId="6549"/>
          <ac:spMkLst>
            <pc:docMk/>
            <pc:sldMk cId="3496765517" sldId="416"/>
            <ac:spMk id="37" creationId="{00000000-0000-0000-0000-000000000000}"/>
          </ac:spMkLst>
        </pc:spChg>
        <pc:spChg chg="mod">
          <ac:chgData name="ΑΛΕΞΑΝΔΡΟΣ ΧΑΜΑΪΛΙΔΗΣ" userId="91f84d0e-3170-404c-9a35-1100e6f2232c" providerId="ADAL" clId="{6267334F-9798-4A3D-8F66-6867B6190B26}" dt="2022-05-04T08:02:38.786" v="18963" actId="255"/>
          <ac:spMkLst>
            <pc:docMk/>
            <pc:sldMk cId="3496765517" sldId="416"/>
            <ac:spMk id="40" creationId="{00000000-0000-0000-0000-000000000000}"/>
          </ac:spMkLst>
        </pc:spChg>
        <pc:spChg chg="mod">
          <ac:chgData name="ΑΛΕΞΑΝΔΡΟΣ ΧΑΜΑΪΛΙΔΗΣ" userId="91f84d0e-3170-404c-9a35-1100e6f2232c" providerId="ADAL" clId="{6267334F-9798-4A3D-8F66-6867B6190B26}" dt="2022-05-04T07:39:07.280" v="17625" actId="6549"/>
          <ac:spMkLst>
            <pc:docMk/>
            <pc:sldMk cId="3496765517" sldId="416"/>
            <ac:spMk id="43" creationId="{00000000-0000-0000-0000-000000000000}"/>
          </ac:spMkLst>
        </pc:spChg>
        <pc:spChg chg="mod">
          <ac:chgData name="ΑΛΕΞΑΝΔΡΟΣ ΧΑΜΑΪΛΙΔΗΣ" userId="91f84d0e-3170-404c-9a35-1100e6f2232c" providerId="ADAL" clId="{6267334F-9798-4A3D-8F66-6867B6190B26}" dt="2022-05-04T07:57:06.916" v="18627" actId="255"/>
          <ac:spMkLst>
            <pc:docMk/>
            <pc:sldMk cId="3496765517" sldId="416"/>
            <ac:spMk id="46" creationId="{00000000-0000-0000-0000-000000000000}"/>
          </ac:spMkLst>
        </pc:spChg>
        <pc:spChg chg="mod">
          <ac:chgData name="ΑΛΕΞΑΝΔΡΟΣ ΧΑΜΑΪΛΙΔΗΣ" userId="91f84d0e-3170-404c-9a35-1100e6f2232c" providerId="ADAL" clId="{6267334F-9798-4A3D-8F66-6867B6190B26}" dt="2022-05-04T07:38:16.960" v="17507" actId="6549"/>
          <ac:spMkLst>
            <pc:docMk/>
            <pc:sldMk cId="3496765517" sldId="416"/>
            <ac:spMk id="49" creationId="{00000000-0000-0000-0000-000000000000}"/>
          </ac:spMkLst>
        </pc:spChg>
        <pc:spChg chg="mod">
          <ac:chgData name="ΑΛΕΞΑΝΔΡΟΣ ΧΑΜΑΪΛΙΔΗΣ" userId="91f84d0e-3170-404c-9a35-1100e6f2232c" providerId="ADAL" clId="{6267334F-9798-4A3D-8F66-6867B6190B26}" dt="2022-05-04T08:05:51.579" v="19207" actId="255"/>
          <ac:spMkLst>
            <pc:docMk/>
            <pc:sldMk cId="3496765517" sldId="416"/>
            <ac:spMk id="52" creationId="{00000000-0000-0000-0000-000000000000}"/>
          </ac:spMkLst>
        </pc:spChg>
        <pc:spChg chg="mod">
          <ac:chgData name="ΑΛΕΞΑΝΔΡΟΣ ΧΑΜΑΪΛΙΔΗΣ" userId="91f84d0e-3170-404c-9a35-1100e6f2232c" providerId="ADAL" clId="{6267334F-9798-4A3D-8F66-6867B6190B26}" dt="2022-05-04T07:38:32.571" v="17545" actId="6549"/>
          <ac:spMkLst>
            <pc:docMk/>
            <pc:sldMk cId="3496765517" sldId="416"/>
            <ac:spMk id="55" creationId="{00000000-0000-0000-0000-000000000000}"/>
          </ac:spMkLst>
        </pc:spChg>
        <pc:spChg chg="mod">
          <ac:chgData name="ΑΛΕΞΑΝΔΡΟΣ ΧΑΜΑΪΛΙΔΗΣ" userId="91f84d0e-3170-404c-9a35-1100e6f2232c" providerId="ADAL" clId="{6267334F-9798-4A3D-8F66-6867B6190B26}" dt="2022-05-04T08:14:54.476" v="19769" actId="255"/>
          <ac:spMkLst>
            <pc:docMk/>
            <pc:sldMk cId="3496765517" sldId="416"/>
            <ac:spMk id="58" creationId="{00000000-0000-0000-0000-000000000000}"/>
          </ac:spMkLst>
        </pc:spChg>
        <pc:spChg chg="mod">
          <ac:chgData name="ΑΛΕΞΑΝΔΡΟΣ ΧΑΜΑΪΛΙΔΗΣ" userId="91f84d0e-3170-404c-9a35-1100e6f2232c" providerId="ADAL" clId="{6267334F-9798-4A3D-8F66-6867B6190B26}" dt="2022-05-04T07:38:50.473" v="17592" actId="6549"/>
          <ac:spMkLst>
            <pc:docMk/>
            <pc:sldMk cId="3496765517" sldId="416"/>
            <ac:spMk id="61" creationId="{00000000-0000-0000-0000-000000000000}"/>
          </ac:spMkLst>
        </pc:spChg>
        <pc:spChg chg="mod">
          <ac:chgData name="ΑΛΕΞΑΝΔΡΟΣ ΧΑΜΑΪΛΙΔΗΣ" userId="91f84d0e-3170-404c-9a35-1100e6f2232c" providerId="ADAL" clId="{6267334F-9798-4A3D-8F66-6867B6190B26}" dt="2022-05-04T07:39:39.863" v="17626" actId="255"/>
          <ac:spMkLst>
            <pc:docMk/>
            <pc:sldMk cId="3496765517" sldId="416"/>
            <ac:spMk id="63" creationId="{00000000-0000-0000-0000-000000000000}"/>
          </ac:spMkLst>
        </pc:spChg>
        <pc:grpChg chg="mod">
          <ac:chgData name="ΑΛΕΞΑΝΔΡΟΣ ΧΑΜΑΪΛΙΔΗΣ" userId="91f84d0e-3170-404c-9a35-1100e6f2232c" providerId="ADAL" clId="{6267334F-9798-4A3D-8F66-6867B6190B26}" dt="2022-05-04T08:16:34.465" v="19771" actId="1076"/>
          <ac:grpSpMkLst>
            <pc:docMk/>
            <pc:sldMk cId="3496765517" sldId="416"/>
            <ac:grpSpMk id="56" creationId="{00000000-0000-0000-0000-000000000000}"/>
          </ac:grpSpMkLst>
        </pc:grpChg>
      </pc:sldChg>
      <pc:sldChg chg="modSp mod">
        <pc:chgData name="ΑΛΕΞΑΝΔΡΟΣ ΧΑΜΑΪΛΙΔΗΣ" userId="91f84d0e-3170-404c-9a35-1100e6f2232c" providerId="ADAL" clId="{6267334F-9798-4A3D-8F66-6867B6190B26}" dt="2022-05-04T09:03:35.507" v="21230" actId="255"/>
        <pc:sldMkLst>
          <pc:docMk/>
          <pc:sldMk cId="813307236" sldId="417"/>
        </pc:sldMkLst>
        <pc:spChg chg="mod">
          <ac:chgData name="ΑΛΕΞΑΝΔΡΟΣ ΧΑΜΑΪΛΙΔΗΣ" userId="91f84d0e-3170-404c-9a35-1100e6f2232c" providerId="ADAL" clId="{6267334F-9798-4A3D-8F66-6867B6190B26}" dt="2022-05-04T07:23:05.540" v="16960" actId="6549"/>
          <ac:spMkLst>
            <pc:docMk/>
            <pc:sldMk cId="813307236" sldId="417"/>
            <ac:spMk id="18" creationId="{00000000-0000-0000-0000-000000000000}"/>
          </ac:spMkLst>
        </pc:spChg>
        <pc:spChg chg="mod">
          <ac:chgData name="ΑΛΕΞΑΝΔΡΟΣ ΧΑΜΑΪΛΙΔΗΣ" userId="91f84d0e-3170-404c-9a35-1100e6f2232c" providerId="ADAL" clId="{6267334F-9798-4A3D-8F66-6867B6190B26}" dt="2022-05-04T07:49:20.026" v="18194" actId="255"/>
          <ac:spMkLst>
            <pc:docMk/>
            <pc:sldMk cId="813307236" sldId="417"/>
            <ac:spMk id="24" creationId="{00000000-0000-0000-0000-000000000000}"/>
          </ac:spMkLst>
        </pc:spChg>
        <pc:spChg chg="mod">
          <ac:chgData name="ΑΛΕΞΑΝΔΡΟΣ ΧΑΜΑΪΛΙΔΗΣ" userId="91f84d0e-3170-404c-9a35-1100e6f2232c" providerId="ADAL" clId="{6267334F-9798-4A3D-8F66-6867B6190B26}" dt="2022-05-04T07:24:57.035" v="17168" actId="6549"/>
          <ac:spMkLst>
            <pc:docMk/>
            <pc:sldMk cId="813307236" sldId="417"/>
            <ac:spMk id="27" creationId="{00000000-0000-0000-0000-000000000000}"/>
          </ac:spMkLst>
        </pc:spChg>
        <pc:spChg chg="mod">
          <ac:chgData name="ΑΛΕΞΑΝΔΡΟΣ ΧΑΜΑΪΛΙΔΗΣ" userId="91f84d0e-3170-404c-9a35-1100e6f2232c" providerId="ADAL" clId="{6267334F-9798-4A3D-8F66-6867B6190B26}" dt="2022-05-04T07:44:47.086" v="17920" actId="255"/>
          <ac:spMkLst>
            <pc:docMk/>
            <pc:sldMk cId="813307236" sldId="417"/>
            <ac:spMk id="34" creationId="{00000000-0000-0000-0000-000000000000}"/>
          </ac:spMkLst>
        </pc:spChg>
        <pc:spChg chg="mod">
          <ac:chgData name="ΑΛΕΞΑΝΔΡΟΣ ΧΑΜΑΪΛΙΔΗΣ" userId="91f84d0e-3170-404c-9a35-1100e6f2232c" providerId="ADAL" clId="{6267334F-9798-4A3D-8F66-6867B6190B26}" dt="2022-05-04T07:24:23.700" v="17101" actId="6549"/>
          <ac:spMkLst>
            <pc:docMk/>
            <pc:sldMk cId="813307236" sldId="417"/>
            <ac:spMk id="37" creationId="{00000000-0000-0000-0000-000000000000}"/>
          </ac:spMkLst>
        </pc:spChg>
        <pc:spChg chg="mod">
          <ac:chgData name="ΑΛΕΞΑΝΔΡΟΣ ΧΑΜΑΪΛΙΔΗΣ" userId="91f84d0e-3170-404c-9a35-1100e6f2232c" providerId="ADAL" clId="{6267334F-9798-4A3D-8F66-6867B6190B26}" dt="2022-05-04T07:50:41.939" v="18291" actId="255"/>
          <ac:spMkLst>
            <pc:docMk/>
            <pc:sldMk cId="813307236" sldId="417"/>
            <ac:spMk id="40" creationId="{00000000-0000-0000-0000-000000000000}"/>
          </ac:spMkLst>
        </pc:spChg>
        <pc:spChg chg="mod">
          <ac:chgData name="ΑΛΕΞΑΝΔΡΟΣ ΧΑΜΑΪΛΙΔΗΣ" userId="91f84d0e-3170-404c-9a35-1100e6f2232c" providerId="ADAL" clId="{6267334F-9798-4A3D-8F66-6867B6190B26}" dt="2022-05-04T07:24:36.137" v="17126" actId="6549"/>
          <ac:spMkLst>
            <pc:docMk/>
            <pc:sldMk cId="813307236" sldId="417"/>
            <ac:spMk id="43" creationId="{00000000-0000-0000-0000-000000000000}"/>
          </ac:spMkLst>
        </pc:spChg>
        <pc:spChg chg="mod">
          <ac:chgData name="ΑΛΕΞΑΝΔΡΟΣ ΧΑΜΑΪΛΙΔΗΣ" userId="91f84d0e-3170-404c-9a35-1100e6f2232c" providerId="ADAL" clId="{6267334F-9798-4A3D-8F66-6867B6190B26}" dt="2022-05-04T08:55:40.029" v="20457" actId="255"/>
          <ac:spMkLst>
            <pc:docMk/>
            <pc:sldMk cId="813307236" sldId="417"/>
            <ac:spMk id="46" creationId="{00000000-0000-0000-0000-000000000000}"/>
          </ac:spMkLst>
        </pc:spChg>
        <pc:spChg chg="mod">
          <ac:chgData name="ΑΛΕΞΑΝΔΡΟΣ ΧΑΜΑΪΛΙΔΗΣ" userId="91f84d0e-3170-404c-9a35-1100e6f2232c" providerId="ADAL" clId="{6267334F-9798-4A3D-8F66-6867B6190B26}" dt="2022-05-04T07:24:06.732" v="17085" actId="6549"/>
          <ac:spMkLst>
            <pc:docMk/>
            <pc:sldMk cId="813307236" sldId="417"/>
            <ac:spMk id="49" creationId="{00000000-0000-0000-0000-000000000000}"/>
          </ac:spMkLst>
        </pc:spChg>
        <pc:spChg chg="mod">
          <ac:chgData name="ΑΛΕΞΑΝΔΡΟΣ ΧΑΜΑΪΛΙΔΗΣ" userId="91f84d0e-3170-404c-9a35-1100e6f2232c" providerId="ADAL" clId="{6267334F-9798-4A3D-8F66-6867B6190B26}" dt="2022-05-04T08:58:50.544" v="20690" actId="255"/>
          <ac:spMkLst>
            <pc:docMk/>
            <pc:sldMk cId="813307236" sldId="417"/>
            <ac:spMk id="52" creationId="{00000000-0000-0000-0000-000000000000}"/>
          </ac:spMkLst>
        </pc:spChg>
        <pc:spChg chg="mod">
          <ac:chgData name="ΑΛΕΞΑΝΔΡΟΣ ΧΑΜΑΪΛΙΔΗΣ" userId="91f84d0e-3170-404c-9a35-1100e6f2232c" providerId="ADAL" clId="{6267334F-9798-4A3D-8F66-6867B6190B26}" dt="2022-05-04T07:23:48.838" v="17047" actId="6549"/>
          <ac:spMkLst>
            <pc:docMk/>
            <pc:sldMk cId="813307236" sldId="417"/>
            <ac:spMk id="55" creationId="{00000000-0000-0000-0000-000000000000}"/>
          </ac:spMkLst>
        </pc:spChg>
        <pc:spChg chg="mod">
          <ac:chgData name="ΑΛΕΞΑΝΔΡΟΣ ΧΑΜΑΪΛΙΔΗΣ" userId="91f84d0e-3170-404c-9a35-1100e6f2232c" providerId="ADAL" clId="{6267334F-9798-4A3D-8F66-6867B6190B26}" dt="2022-05-04T09:03:35.507" v="21230" actId="255"/>
          <ac:spMkLst>
            <pc:docMk/>
            <pc:sldMk cId="813307236" sldId="417"/>
            <ac:spMk id="58" creationId="{00000000-0000-0000-0000-000000000000}"/>
          </ac:spMkLst>
        </pc:spChg>
        <pc:spChg chg="mod">
          <ac:chgData name="ΑΛΕΞΑΝΔΡΟΣ ΧΑΜΑΪΛΙΔΗΣ" userId="91f84d0e-3170-404c-9a35-1100e6f2232c" providerId="ADAL" clId="{6267334F-9798-4A3D-8F66-6867B6190B26}" dt="2022-05-04T07:23:28.659" v="17007" actId="6549"/>
          <ac:spMkLst>
            <pc:docMk/>
            <pc:sldMk cId="813307236" sldId="417"/>
            <ac:spMk id="61" creationId="{00000000-0000-0000-0000-000000000000}"/>
          </ac:spMkLst>
        </pc:spChg>
        <pc:spChg chg="mod">
          <ac:chgData name="ΑΛΕΞΑΝΔΡΟΣ ΧΑΜΑΪΛΙΔΗΣ" userId="91f84d0e-3170-404c-9a35-1100e6f2232c" providerId="ADAL" clId="{6267334F-9798-4A3D-8F66-6867B6190B26}" dt="2022-05-04T08:59:10.239" v="20697" actId="20577"/>
          <ac:spMkLst>
            <pc:docMk/>
            <pc:sldMk cId="813307236" sldId="417"/>
            <ac:spMk id="64" creationId="{00000000-0000-0000-0000-000000000000}"/>
          </ac:spMkLst>
        </pc:spChg>
        <pc:grpChg chg="mod">
          <ac:chgData name="ΑΛΕΞΑΝΔΡΟΣ ΧΑΜΑΪΛΙΔΗΣ" userId="91f84d0e-3170-404c-9a35-1100e6f2232c" providerId="ADAL" clId="{6267334F-9798-4A3D-8F66-6867B6190B26}" dt="2022-05-04T08:15:39.256" v="19770" actId="1076"/>
          <ac:grpSpMkLst>
            <pc:docMk/>
            <pc:sldMk cId="813307236" sldId="417"/>
            <ac:grpSpMk id="56" creationId="{00000000-0000-0000-0000-000000000000}"/>
          </ac:grpSpMkLst>
        </pc:grpChg>
      </pc:sldChg>
      <pc:sldChg chg="modSp del">
        <pc:chgData name="ΑΛΕΞΑΝΔΡΟΣ ΧΑΜΑΪΛΙΔΗΣ" userId="91f84d0e-3170-404c-9a35-1100e6f2232c" providerId="ADAL" clId="{6267334F-9798-4A3D-8F66-6867B6190B26}" dt="2022-05-04T10:27:52.699" v="21531" actId="47"/>
        <pc:sldMkLst>
          <pc:docMk/>
          <pc:sldMk cId="3274452387" sldId="418"/>
        </pc:sldMkLst>
        <pc:spChg chg="mod">
          <ac:chgData name="ΑΛΕΞΑΝΔΡΟΣ ΧΑΜΑΪΛΙΔΗΣ" userId="91f84d0e-3170-404c-9a35-1100e6f2232c" providerId="ADAL" clId="{6267334F-9798-4A3D-8F66-6867B6190B26}" dt="2022-05-03T11:01:47.163" v="14415"/>
          <ac:spMkLst>
            <pc:docMk/>
            <pc:sldMk cId="3274452387" sldId="418"/>
            <ac:spMk id="24" creationId="{00000000-0000-0000-0000-000000000000}"/>
          </ac:spMkLst>
        </pc:spChg>
        <pc:spChg chg="mod">
          <ac:chgData name="ΑΛΕΞΑΝΔΡΟΣ ΧΑΜΑΪΛΙΔΗΣ" userId="91f84d0e-3170-404c-9a35-1100e6f2232c" providerId="ADAL" clId="{6267334F-9798-4A3D-8F66-6867B6190B26}" dt="2022-05-03T10:56:27.979" v="14412"/>
          <ac:spMkLst>
            <pc:docMk/>
            <pc:sldMk cId="3274452387" sldId="418"/>
            <ac:spMk id="40" creationId="{00000000-0000-0000-0000-000000000000}"/>
          </ac:spMkLst>
        </pc:spChg>
        <pc:spChg chg="mod">
          <ac:chgData name="ΑΛΕΞΑΝΔΡΟΣ ΧΑΜΑΪΛΙΔΗΣ" userId="91f84d0e-3170-404c-9a35-1100e6f2232c" providerId="ADAL" clId="{6267334F-9798-4A3D-8F66-6867B6190B26}" dt="2022-05-03T11:09:02.436" v="14421"/>
          <ac:spMkLst>
            <pc:docMk/>
            <pc:sldMk cId="3274452387" sldId="418"/>
            <ac:spMk id="52" creationId="{00000000-0000-0000-0000-000000000000}"/>
          </ac:spMkLst>
        </pc:spChg>
        <pc:spChg chg="mod">
          <ac:chgData name="ΑΛΕΞΑΝΔΡΟΣ ΧΑΜΑΪΛΙΔΗΣ" userId="91f84d0e-3170-404c-9a35-1100e6f2232c" providerId="ADAL" clId="{6267334F-9798-4A3D-8F66-6867B6190B26}" dt="2022-05-03T11:01:47.163" v="14415"/>
          <ac:spMkLst>
            <pc:docMk/>
            <pc:sldMk cId="3274452387" sldId="418"/>
            <ac:spMk id="58" creationId="{00000000-0000-0000-0000-000000000000}"/>
          </ac:spMkLst>
        </pc:spChg>
        <pc:spChg chg="mod">
          <ac:chgData name="ΑΛΕΞΑΝΔΡΟΣ ΧΑΜΑΪΛΙΔΗΣ" userId="91f84d0e-3170-404c-9a35-1100e6f2232c" providerId="ADAL" clId="{6267334F-9798-4A3D-8F66-6867B6190B26}" dt="2022-05-03T11:42:42.483" v="15213"/>
          <ac:spMkLst>
            <pc:docMk/>
            <pc:sldMk cId="3274452387" sldId="418"/>
            <ac:spMk id="62" creationId="{00000000-0000-0000-0000-000000000000}"/>
          </ac:spMkLst>
        </pc:spChg>
      </pc:sldChg>
      <pc:sldChg chg="modSp del">
        <pc:chgData name="ΑΛΕΞΑΝΔΡΟΣ ΧΑΜΑΪΛΙΔΗΣ" userId="91f84d0e-3170-404c-9a35-1100e6f2232c" providerId="ADAL" clId="{6267334F-9798-4A3D-8F66-6867B6190B26}" dt="2022-05-04T10:30:01.404" v="21538" actId="2696"/>
        <pc:sldMkLst>
          <pc:docMk/>
          <pc:sldMk cId="1448468778" sldId="419"/>
        </pc:sldMkLst>
        <pc:spChg chg="mod">
          <ac:chgData name="ΑΛΕΞΑΝΔΡΟΣ ΧΑΜΑΪΛΙΔΗΣ" userId="91f84d0e-3170-404c-9a35-1100e6f2232c" providerId="ADAL" clId="{6267334F-9798-4A3D-8F66-6867B6190B26}" dt="2022-05-03T11:01:47.163" v="14415"/>
          <ac:spMkLst>
            <pc:docMk/>
            <pc:sldMk cId="1448468778" sldId="419"/>
            <ac:spMk id="24" creationId="{00000000-0000-0000-0000-000000000000}"/>
          </ac:spMkLst>
        </pc:spChg>
        <pc:spChg chg="mod">
          <ac:chgData name="ΑΛΕΞΑΝΔΡΟΣ ΧΑΜΑΪΛΙΔΗΣ" userId="91f84d0e-3170-404c-9a35-1100e6f2232c" providerId="ADAL" clId="{6267334F-9798-4A3D-8F66-6867B6190B26}" dt="2022-05-03T10:56:27.979" v="14412"/>
          <ac:spMkLst>
            <pc:docMk/>
            <pc:sldMk cId="1448468778" sldId="419"/>
            <ac:spMk id="40" creationId="{00000000-0000-0000-0000-000000000000}"/>
          </ac:spMkLst>
        </pc:spChg>
        <pc:spChg chg="mod">
          <ac:chgData name="ΑΛΕΞΑΝΔΡΟΣ ΧΑΜΑΪΛΙΔΗΣ" userId="91f84d0e-3170-404c-9a35-1100e6f2232c" providerId="ADAL" clId="{6267334F-9798-4A3D-8F66-6867B6190B26}" dt="2022-05-03T11:09:02.436" v="14421"/>
          <ac:spMkLst>
            <pc:docMk/>
            <pc:sldMk cId="1448468778" sldId="419"/>
            <ac:spMk id="52" creationId="{00000000-0000-0000-0000-000000000000}"/>
          </ac:spMkLst>
        </pc:spChg>
        <pc:spChg chg="mod">
          <ac:chgData name="ΑΛΕΞΑΝΔΡΟΣ ΧΑΜΑΪΛΙΔΗΣ" userId="91f84d0e-3170-404c-9a35-1100e6f2232c" providerId="ADAL" clId="{6267334F-9798-4A3D-8F66-6867B6190B26}" dt="2022-05-03T11:01:47.163" v="14415"/>
          <ac:spMkLst>
            <pc:docMk/>
            <pc:sldMk cId="1448468778" sldId="419"/>
            <ac:spMk id="58" creationId="{00000000-0000-0000-0000-000000000000}"/>
          </ac:spMkLst>
        </pc:spChg>
        <pc:spChg chg="mod">
          <ac:chgData name="ΑΛΕΞΑΝΔΡΟΣ ΧΑΜΑΪΛΙΔΗΣ" userId="91f84d0e-3170-404c-9a35-1100e6f2232c" providerId="ADAL" clId="{6267334F-9798-4A3D-8F66-6867B6190B26}" dt="2022-05-03T11:42:42.483" v="15213"/>
          <ac:spMkLst>
            <pc:docMk/>
            <pc:sldMk cId="1448468778" sldId="419"/>
            <ac:spMk id="65" creationId="{00000000-0000-0000-0000-000000000000}"/>
          </ac:spMkLst>
        </pc:spChg>
      </pc:sldChg>
      <pc:sldChg chg="modSp del">
        <pc:chgData name="ΑΛΕΞΑΝΔΡΟΣ ΧΑΜΑΪΛΙΔΗΣ" userId="91f84d0e-3170-404c-9a35-1100e6f2232c" providerId="ADAL" clId="{6267334F-9798-4A3D-8F66-6867B6190B26}" dt="2022-05-04T11:03:03.862" v="22021" actId="47"/>
        <pc:sldMkLst>
          <pc:docMk/>
          <pc:sldMk cId="2373708405" sldId="420"/>
        </pc:sldMkLst>
        <pc:spChg chg="mod">
          <ac:chgData name="ΑΛΕΞΑΝΔΡΟΣ ΧΑΜΑΪΛΙΔΗΣ" userId="91f84d0e-3170-404c-9a35-1100e6f2232c" providerId="ADAL" clId="{6267334F-9798-4A3D-8F66-6867B6190B26}" dt="2022-05-03T11:01:47.163" v="14415"/>
          <ac:spMkLst>
            <pc:docMk/>
            <pc:sldMk cId="2373708405" sldId="420"/>
            <ac:spMk id="24" creationId="{00000000-0000-0000-0000-000000000000}"/>
          </ac:spMkLst>
        </pc:spChg>
        <pc:spChg chg="mod">
          <ac:chgData name="ΑΛΕΞΑΝΔΡΟΣ ΧΑΜΑΪΛΙΔΗΣ" userId="91f84d0e-3170-404c-9a35-1100e6f2232c" providerId="ADAL" clId="{6267334F-9798-4A3D-8F66-6867B6190B26}" dt="2022-05-03T10:56:27.979" v="14412"/>
          <ac:spMkLst>
            <pc:docMk/>
            <pc:sldMk cId="2373708405" sldId="420"/>
            <ac:spMk id="40" creationId="{00000000-0000-0000-0000-000000000000}"/>
          </ac:spMkLst>
        </pc:spChg>
        <pc:spChg chg="mod">
          <ac:chgData name="ΑΛΕΞΑΝΔΡΟΣ ΧΑΜΑΪΛΙΔΗΣ" userId="91f84d0e-3170-404c-9a35-1100e6f2232c" providerId="ADAL" clId="{6267334F-9798-4A3D-8F66-6867B6190B26}" dt="2022-05-03T11:09:02.436" v="14421"/>
          <ac:spMkLst>
            <pc:docMk/>
            <pc:sldMk cId="2373708405" sldId="420"/>
            <ac:spMk id="52" creationId="{00000000-0000-0000-0000-000000000000}"/>
          </ac:spMkLst>
        </pc:spChg>
        <pc:spChg chg="mod">
          <ac:chgData name="ΑΛΕΞΑΝΔΡΟΣ ΧΑΜΑΪΛΙΔΗΣ" userId="91f84d0e-3170-404c-9a35-1100e6f2232c" providerId="ADAL" clId="{6267334F-9798-4A3D-8F66-6867B6190B26}" dt="2022-05-03T11:01:47.163" v="14415"/>
          <ac:spMkLst>
            <pc:docMk/>
            <pc:sldMk cId="2373708405" sldId="420"/>
            <ac:spMk id="58" creationId="{00000000-0000-0000-0000-000000000000}"/>
          </ac:spMkLst>
        </pc:spChg>
        <pc:spChg chg="mod">
          <ac:chgData name="ΑΛΕΞΑΝΔΡΟΣ ΧΑΜΑΪΛΙΔΗΣ" userId="91f84d0e-3170-404c-9a35-1100e6f2232c" providerId="ADAL" clId="{6267334F-9798-4A3D-8F66-6867B6190B26}" dt="2022-05-03T11:42:42.483" v="15213"/>
          <ac:spMkLst>
            <pc:docMk/>
            <pc:sldMk cId="2373708405" sldId="420"/>
            <ac:spMk id="62" creationId="{00000000-0000-0000-0000-000000000000}"/>
          </ac:spMkLst>
        </pc:spChg>
      </pc:sldChg>
      <pc:sldChg chg="modSp del">
        <pc:chgData name="ΑΛΕΞΑΝΔΡΟΣ ΧΑΜΑΪΛΙΔΗΣ" userId="91f84d0e-3170-404c-9a35-1100e6f2232c" providerId="ADAL" clId="{6267334F-9798-4A3D-8F66-6867B6190B26}" dt="2022-05-04T11:12:02.848" v="22303" actId="47"/>
        <pc:sldMkLst>
          <pc:docMk/>
          <pc:sldMk cId="491833155" sldId="421"/>
        </pc:sldMkLst>
        <pc:spChg chg="mod">
          <ac:chgData name="ΑΛΕΞΑΝΔΡΟΣ ΧΑΜΑΪΛΙΔΗΣ" userId="91f84d0e-3170-404c-9a35-1100e6f2232c" providerId="ADAL" clId="{6267334F-9798-4A3D-8F66-6867B6190B26}" dt="2022-05-03T11:01:47.163" v="14415"/>
          <ac:spMkLst>
            <pc:docMk/>
            <pc:sldMk cId="491833155" sldId="421"/>
            <ac:spMk id="24" creationId="{00000000-0000-0000-0000-000000000000}"/>
          </ac:spMkLst>
        </pc:spChg>
        <pc:spChg chg="mod">
          <ac:chgData name="ΑΛΕΞΑΝΔΡΟΣ ΧΑΜΑΪΛΙΔΗΣ" userId="91f84d0e-3170-404c-9a35-1100e6f2232c" providerId="ADAL" clId="{6267334F-9798-4A3D-8F66-6867B6190B26}" dt="2022-05-03T10:56:27.979" v="14412"/>
          <ac:spMkLst>
            <pc:docMk/>
            <pc:sldMk cId="491833155" sldId="421"/>
            <ac:spMk id="40" creationId="{00000000-0000-0000-0000-000000000000}"/>
          </ac:spMkLst>
        </pc:spChg>
        <pc:spChg chg="mod">
          <ac:chgData name="ΑΛΕΞΑΝΔΡΟΣ ΧΑΜΑΪΛΙΔΗΣ" userId="91f84d0e-3170-404c-9a35-1100e6f2232c" providerId="ADAL" clId="{6267334F-9798-4A3D-8F66-6867B6190B26}" dt="2022-05-03T11:09:02.436" v="14421"/>
          <ac:spMkLst>
            <pc:docMk/>
            <pc:sldMk cId="491833155" sldId="421"/>
            <ac:spMk id="52" creationId="{00000000-0000-0000-0000-000000000000}"/>
          </ac:spMkLst>
        </pc:spChg>
        <pc:spChg chg="mod">
          <ac:chgData name="ΑΛΕΞΑΝΔΡΟΣ ΧΑΜΑΪΛΙΔΗΣ" userId="91f84d0e-3170-404c-9a35-1100e6f2232c" providerId="ADAL" clId="{6267334F-9798-4A3D-8F66-6867B6190B26}" dt="2022-05-03T11:01:47.163" v="14415"/>
          <ac:spMkLst>
            <pc:docMk/>
            <pc:sldMk cId="491833155" sldId="421"/>
            <ac:spMk id="58" creationId="{00000000-0000-0000-0000-000000000000}"/>
          </ac:spMkLst>
        </pc:spChg>
        <pc:spChg chg="mod">
          <ac:chgData name="ΑΛΕΞΑΝΔΡΟΣ ΧΑΜΑΪΛΙΔΗΣ" userId="91f84d0e-3170-404c-9a35-1100e6f2232c" providerId="ADAL" clId="{6267334F-9798-4A3D-8F66-6867B6190B26}" dt="2022-05-03T11:42:42.483" v="15213"/>
          <ac:spMkLst>
            <pc:docMk/>
            <pc:sldMk cId="491833155" sldId="421"/>
            <ac:spMk id="64" creationId="{00000000-0000-0000-0000-000000000000}"/>
          </ac:spMkLst>
        </pc:spChg>
      </pc:sldChg>
      <pc:sldChg chg="modSp mod">
        <pc:chgData name="ΑΛΕΞΑΝΔΡΟΣ ΧΑΜΑΪΛΙΔΗΣ" userId="91f84d0e-3170-404c-9a35-1100e6f2232c" providerId="ADAL" clId="{6267334F-9798-4A3D-8F66-6867B6190B26}" dt="2022-05-03T10:01:51.201" v="11377" actId="255"/>
        <pc:sldMkLst>
          <pc:docMk/>
          <pc:sldMk cId="3786237886" sldId="422"/>
        </pc:sldMkLst>
        <pc:spChg chg="mod">
          <ac:chgData name="ΑΛΕΞΑΝΔΡΟΣ ΧΑΜΑΪΛΙΔΗΣ" userId="91f84d0e-3170-404c-9a35-1100e6f2232c" providerId="ADAL" clId="{6267334F-9798-4A3D-8F66-6867B6190B26}" dt="2022-05-03T09:42:07.969" v="9742" actId="255"/>
          <ac:spMkLst>
            <pc:docMk/>
            <pc:sldMk cId="3786237886" sldId="422"/>
            <ac:spMk id="5" creationId="{00000000-0000-0000-0000-000000000000}"/>
          </ac:spMkLst>
        </pc:spChg>
        <pc:graphicFrameChg chg="mod">
          <ac:chgData name="ΑΛΕΞΑΝΔΡΟΣ ΧΑΜΑΪΛΙΔΗΣ" userId="91f84d0e-3170-404c-9a35-1100e6f2232c" providerId="ADAL" clId="{6267334F-9798-4A3D-8F66-6867B6190B26}" dt="2022-05-03T10:01:51.201" v="11377" actId="255"/>
          <ac:graphicFrameMkLst>
            <pc:docMk/>
            <pc:sldMk cId="3786237886" sldId="422"/>
            <ac:graphicFrameMk id="4" creationId="{00000000-0000-0000-0000-000000000000}"/>
          </ac:graphicFrameMkLst>
        </pc:graphicFrameChg>
      </pc:sldChg>
      <pc:sldChg chg="modSp mod">
        <pc:chgData name="ΑΛΕΞΑΝΔΡΟΣ ΧΑΜΑΪΛΙΔΗΣ" userId="91f84d0e-3170-404c-9a35-1100e6f2232c" providerId="ADAL" clId="{6267334F-9798-4A3D-8F66-6867B6190B26}" dt="2022-05-04T07:21:18.085" v="16792" actId="255"/>
        <pc:sldMkLst>
          <pc:docMk/>
          <pc:sldMk cId="301073706" sldId="423"/>
        </pc:sldMkLst>
        <pc:spChg chg="mod">
          <ac:chgData name="ΑΛΕΞΑΝΔΡΟΣ ΧΑΜΑΪΛΙΔΗΣ" userId="91f84d0e-3170-404c-9a35-1100e6f2232c" providerId="ADAL" clId="{6267334F-9798-4A3D-8F66-6867B6190B26}" dt="2022-05-04T07:21:18.085" v="16792" actId="255"/>
          <ac:spMkLst>
            <pc:docMk/>
            <pc:sldMk cId="301073706" sldId="423"/>
            <ac:spMk id="4" creationId="{00000000-0000-0000-0000-000000000000}"/>
          </ac:spMkLst>
        </pc:spChg>
        <pc:spChg chg="mod">
          <ac:chgData name="ΑΛΕΞΑΝΔΡΟΣ ΧΑΜΑΪΛΙΔΗΣ" userId="91f84d0e-3170-404c-9a35-1100e6f2232c" providerId="ADAL" clId="{6267334F-9798-4A3D-8F66-6867B6190B26}" dt="2022-05-04T07:17:44.080" v="16767" actId="20577"/>
          <ac:spMkLst>
            <pc:docMk/>
            <pc:sldMk cId="301073706" sldId="423"/>
            <ac:spMk id="5" creationId="{00000000-0000-0000-0000-000000000000}"/>
          </ac:spMkLst>
        </pc:spChg>
        <pc:spChg chg="mod">
          <ac:chgData name="ΑΛΕΞΑΝΔΡΟΣ ΧΑΜΑΪΛΙΔΗΣ" userId="91f84d0e-3170-404c-9a35-1100e6f2232c" providerId="ADAL" clId="{6267334F-9798-4A3D-8F66-6867B6190B26}" dt="2022-05-04T07:10:47.769" v="16510" actId="20577"/>
          <ac:spMkLst>
            <pc:docMk/>
            <pc:sldMk cId="301073706" sldId="423"/>
            <ac:spMk id="7" creationId="{00000000-0000-0000-0000-000000000000}"/>
          </ac:spMkLst>
        </pc:spChg>
        <pc:spChg chg="mod">
          <ac:chgData name="ΑΛΕΞΑΝΔΡΟΣ ΧΑΜΑΪΛΙΔΗΣ" userId="91f84d0e-3170-404c-9a35-1100e6f2232c" providerId="ADAL" clId="{6267334F-9798-4A3D-8F66-6867B6190B26}" dt="2022-05-04T07:20:28.151" v="16789" actId="255"/>
          <ac:spMkLst>
            <pc:docMk/>
            <pc:sldMk cId="301073706" sldId="423"/>
            <ac:spMk id="10" creationId="{00000000-0000-0000-0000-000000000000}"/>
          </ac:spMkLst>
        </pc:spChg>
        <pc:spChg chg="mod">
          <ac:chgData name="ΑΛΕΞΑΝΔΡΟΣ ΧΑΜΑΪΛΙΔΗΣ" userId="91f84d0e-3170-404c-9a35-1100e6f2232c" providerId="ADAL" clId="{6267334F-9798-4A3D-8F66-6867B6190B26}" dt="2022-05-04T07:18:00.226" v="16768" actId="255"/>
          <ac:spMkLst>
            <pc:docMk/>
            <pc:sldMk cId="301073706" sldId="423"/>
            <ac:spMk id="11" creationId="{00000000-0000-0000-0000-000000000000}"/>
          </ac:spMkLst>
        </pc:spChg>
        <pc:graphicFrameChg chg="mod modGraphic">
          <ac:chgData name="ΑΛΕΞΑΝΔΡΟΣ ΧΑΜΑΪΛΙΔΗΣ" userId="91f84d0e-3170-404c-9a35-1100e6f2232c" providerId="ADAL" clId="{6267334F-9798-4A3D-8F66-6867B6190B26}" dt="2022-05-04T07:20:43.815" v="16790" actId="255"/>
          <ac:graphicFrameMkLst>
            <pc:docMk/>
            <pc:sldMk cId="301073706" sldId="423"/>
            <ac:graphicFrameMk id="18" creationId="{00000000-0000-0000-0000-000000000000}"/>
          </ac:graphicFrameMkLst>
        </pc:graphicFrameChg>
      </pc:sldChg>
      <pc:sldChg chg="modSp mod">
        <pc:chgData name="ΑΛΕΞΑΝΔΡΟΣ ΧΑΜΑΪΛΙΔΗΣ" userId="91f84d0e-3170-404c-9a35-1100e6f2232c" providerId="ADAL" clId="{6267334F-9798-4A3D-8F66-6867B6190B26}" dt="2022-05-05T09:13:24.116" v="28589" actId="313"/>
        <pc:sldMkLst>
          <pc:docMk/>
          <pc:sldMk cId="2628374717" sldId="424"/>
        </pc:sldMkLst>
        <pc:spChg chg="mod">
          <ac:chgData name="ΑΛΕΞΑΝΔΡΟΣ ΧΑΜΑΪΛΙΔΗΣ" userId="91f84d0e-3170-404c-9a35-1100e6f2232c" providerId="ADAL" clId="{6267334F-9798-4A3D-8F66-6867B6190B26}" dt="2022-05-05T08:32:43.326" v="28534" actId="255"/>
          <ac:spMkLst>
            <pc:docMk/>
            <pc:sldMk cId="2628374717" sldId="424"/>
            <ac:spMk id="6" creationId="{00000000-0000-0000-0000-000000000000}"/>
          </ac:spMkLst>
        </pc:spChg>
        <pc:graphicFrameChg chg="mod">
          <ac:chgData name="ΑΛΕΞΑΝΔΡΟΣ ΧΑΜΑΪΛΙΔΗΣ" userId="91f84d0e-3170-404c-9a35-1100e6f2232c" providerId="ADAL" clId="{6267334F-9798-4A3D-8F66-6867B6190B26}" dt="2022-05-05T09:09:04.681" v="28584" actId="20577"/>
          <ac:graphicFrameMkLst>
            <pc:docMk/>
            <pc:sldMk cId="2628374717" sldId="424"/>
            <ac:graphicFrameMk id="10" creationId="{00000000-0000-0000-0000-000000000000}"/>
          </ac:graphicFrameMkLst>
        </pc:graphicFrameChg>
        <pc:graphicFrameChg chg="mod">
          <ac:chgData name="ΑΛΕΞΑΝΔΡΟΣ ΧΑΜΑΪΛΙΔΗΣ" userId="91f84d0e-3170-404c-9a35-1100e6f2232c" providerId="ADAL" clId="{6267334F-9798-4A3D-8F66-6867B6190B26}" dt="2022-05-05T09:13:24.116" v="28589" actId="313"/>
          <ac:graphicFrameMkLst>
            <pc:docMk/>
            <pc:sldMk cId="2628374717" sldId="424"/>
            <ac:graphicFrameMk id="11" creationId="{00000000-0000-0000-0000-000000000000}"/>
          </ac:graphicFrameMkLst>
        </pc:graphicFrameChg>
      </pc:sldChg>
      <pc:sldChg chg="new del">
        <pc:chgData name="ΑΛΕΞΑΝΔΡΟΣ ΧΑΜΑΪΛΙΔΗΣ" userId="91f84d0e-3170-404c-9a35-1100e6f2232c" providerId="ADAL" clId="{6267334F-9798-4A3D-8F66-6867B6190B26}" dt="2022-05-04T10:14:48.613" v="21525" actId="2696"/>
        <pc:sldMkLst>
          <pc:docMk/>
          <pc:sldMk cId="2938392328" sldId="425"/>
        </pc:sldMkLst>
      </pc:sldChg>
      <pc:sldChg chg="modSp add mod">
        <pc:chgData name="ΑΛΕΞΑΝΔΡΟΣ ΧΑΜΑΪΛΙΔΗΣ" userId="91f84d0e-3170-404c-9a35-1100e6f2232c" providerId="ADAL" clId="{6267334F-9798-4A3D-8F66-6867B6190B26}" dt="2022-05-04T10:35:10.027" v="21549" actId="207"/>
        <pc:sldMkLst>
          <pc:docMk/>
          <pc:sldMk cId="2681356338" sldId="426"/>
        </pc:sldMkLst>
        <pc:spChg chg="mod">
          <ac:chgData name="ΑΛΕΞΑΝΔΡΟΣ ΧΑΜΑΪΛΙΔΗΣ" userId="91f84d0e-3170-404c-9a35-1100e6f2232c" providerId="ADAL" clId="{6267334F-9798-4A3D-8F66-6867B6190B26}" dt="2022-05-04T10:33:46.756" v="21543" actId="207"/>
          <ac:spMkLst>
            <pc:docMk/>
            <pc:sldMk cId="2681356338" sldId="426"/>
            <ac:spMk id="33" creationId="{00000000-0000-0000-0000-000000000000}"/>
          </ac:spMkLst>
        </pc:spChg>
        <pc:spChg chg="mod">
          <ac:chgData name="ΑΛΕΞΑΝΔΡΟΣ ΧΑΜΑΪΛΙΔΗΣ" userId="91f84d0e-3170-404c-9a35-1100e6f2232c" providerId="ADAL" clId="{6267334F-9798-4A3D-8F66-6867B6190B26}" dt="2022-05-04T10:33:46.756" v="21543" actId="207"/>
          <ac:spMkLst>
            <pc:docMk/>
            <pc:sldMk cId="2681356338" sldId="426"/>
            <ac:spMk id="34" creationId="{00000000-0000-0000-0000-000000000000}"/>
          </ac:spMkLst>
        </pc:spChg>
        <pc:spChg chg="mod">
          <ac:chgData name="ΑΛΕΞΑΝΔΡΟΣ ΧΑΜΑΪΛΙΔΗΣ" userId="91f84d0e-3170-404c-9a35-1100e6f2232c" providerId="ADAL" clId="{6267334F-9798-4A3D-8F66-6867B6190B26}" dt="2022-05-04T10:15:13.996" v="21526" actId="207"/>
          <ac:spMkLst>
            <pc:docMk/>
            <pc:sldMk cId="2681356338" sldId="426"/>
            <ac:spMk id="36" creationId="{00000000-0000-0000-0000-000000000000}"/>
          </ac:spMkLst>
        </pc:spChg>
        <pc:spChg chg="mod">
          <ac:chgData name="ΑΛΕΞΑΝΔΡΟΣ ΧΑΜΑΪΛΙΔΗΣ" userId="91f84d0e-3170-404c-9a35-1100e6f2232c" providerId="ADAL" clId="{6267334F-9798-4A3D-8F66-6867B6190B26}" dt="2022-05-04T10:30:57.171" v="21539" actId="113"/>
          <ac:spMkLst>
            <pc:docMk/>
            <pc:sldMk cId="2681356338" sldId="426"/>
            <ac:spMk id="37" creationId="{00000000-0000-0000-0000-000000000000}"/>
          </ac:spMkLst>
        </pc:spChg>
        <pc:spChg chg="mod">
          <ac:chgData name="ΑΛΕΞΑΝΔΡΟΣ ΧΑΜΑΪΛΙΔΗΣ" userId="91f84d0e-3170-404c-9a35-1100e6f2232c" providerId="ADAL" clId="{6267334F-9798-4A3D-8F66-6867B6190B26}" dt="2022-05-04T10:35:10.027" v="21549" actId="207"/>
          <ac:spMkLst>
            <pc:docMk/>
            <pc:sldMk cId="2681356338" sldId="426"/>
            <ac:spMk id="39" creationId="{00000000-0000-0000-0000-000000000000}"/>
          </ac:spMkLst>
        </pc:spChg>
        <pc:spChg chg="mod">
          <ac:chgData name="ΑΛΕΞΑΝΔΡΟΣ ΧΑΜΑΪΛΙΔΗΣ" userId="91f84d0e-3170-404c-9a35-1100e6f2232c" providerId="ADAL" clId="{6267334F-9798-4A3D-8F66-6867B6190B26}" dt="2022-05-04T10:35:10.027" v="21549" actId="207"/>
          <ac:spMkLst>
            <pc:docMk/>
            <pc:sldMk cId="2681356338" sldId="426"/>
            <ac:spMk id="40" creationId="{00000000-0000-0000-0000-000000000000}"/>
          </ac:spMkLst>
        </pc:spChg>
        <pc:spChg chg="mod">
          <ac:chgData name="ΑΛΕΞΑΝΔΡΟΣ ΧΑΜΑΪΛΙΔΗΣ" userId="91f84d0e-3170-404c-9a35-1100e6f2232c" providerId="ADAL" clId="{6267334F-9798-4A3D-8F66-6867B6190B26}" dt="2022-05-04T10:15:49.425" v="21529" actId="207"/>
          <ac:spMkLst>
            <pc:docMk/>
            <pc:sldMk cId="2681356338" sldId="426"/>
            <ac:spMk id="42" creationId="{00000000-0000-0000-0000-000000000000}"/>
          </ac:spMkLst>
        </pc:spChg>
        <pc:spChg chg="mod">
          <ac:chgData name="ΑΛΕΞΑΝΔΡΟΣ ΧΑΜΑΪΛΙΔΗΣ" userId="91f84d0e-3170-404c-9a35-1100e6f2232c" providerId="ADAL" clId="{6267334F-9798-4A3D-8F66-6867B6190B26}" dt="2022-05-04T10:27:46.321" v="21530" actId="113"/>
          <ac:spMkLst>
            <pc:docMk/>
            <pc:sldMk cId="2681356338" sldId="426"/>
            <ac:spMk id="43" creationId="{00000000-0000-0000-0000-000000000000}"/>
          </ac:spMkLst>
        </pc:spChg>
        <pc:grpChg chg="mod">
          <ac:chgData name="ΑΛΕΞΑΝΔΡΟΣ ΧΑΜΑΪΛΙΔΗΣ" userId="91f84d0e-3170-404c-9a35-1100e6f2232c" providerId="ADAL" clId="{6267334F-9798-4A3D-8F66-6867B6190B26}" dt="2022-05-04T10:33:46.756" v="21543" actId="207"/>
          <ac:grpSpMkLst>
            <pc:docMk/>
            <pc:sldMk cId="2681356338" sldId="426"/>
            <ac:grpSpMk id="32" creationId="{00000000-0000-0000-0000-000000000000}"/>
          </ac:grpSpMkLst>
        </pc:grpChg>
        <pc:grpChg chg="mod">
          <ac:chgData name="ΑΛΕΞΑΝΔΡΟΣ ΧΑΜΑΪΛΙΔΗΣ" userId="91f84d0e-3170-404c-9a35-1100e6f2232c" providerId="ADAL" clId="{6267334F-9798-4A3D-8F66-6867B6190B26}" dt="2022-05-04T10:15:13.996" v="21526" actId="207"/>
          <ac:grpSpMkLst>
            <pc:docMk/>
            <pc:sldMk cId="2681356338" sldId="426"/>
            <ac:grpSpMk id="35" creationId="{00000000-0000-0000-0000-000000000000}"/>
          </ac:grpSpMkLst>
        </pc:grpChg>
        <pc:grpChg chg="mod">
          <ac:chgData name="ΑΛΕΞΑΝΔΡΟΣ ΧΑΜΑΪΛΙΔΗΣ" userId="91f84d0e-3170-404c-9a35-1100e6f2232c" providerId="ADAL" clId="{6267334F-9798-4A3D-8F66-6867B6190B26}" dt="2022-05-04T10:35:10.027" v="21549" actId="207"/>
          <ac:grpSpMkLst>
            <pc:docMk/>
            <pc:sldMk cId="2681356338" sldId="426"/>
            <ac:grpSpMk id="38" creationId="{00000000-0000-0000-0000-000000000000}"/>
          </ac:grpSpMkLst>
        </pc:grpChg>
        <pc:grpChg chg="mod">
          <ac:chgData name="ΑΛΕΞΑΝΔΡΟΣ ΧΑΜΑΪΛΙΔΗΣ" userId="91f84d0e-3170-404c-9a35-1100e6f2232c" providerId="ADAL" clId="{6267334F-9798-4A3D-8F66-6867B6190B26}" dt="2022-05-04T10:15:49.425" v="21529" actId="207"/>
          <ac:grpSpMkLst>
            <pc:docMk/>
            <pc:sldMk cId="2681356338" sldId="426"/>
            <ac:grpSpMk id="41" creationId="{00000000-0000-0000-0000-000000000000}"/>
          </ac:grpSpMkLst>
        </pc:grpChg>
      </pc:sldChg>
      <pc:sldChg chg="add del">
        <pc:chgData name="ΑΛΕΞΑΝΔΡΟΣ ΧΑΜΑΪΛΙΔΗΣ" userId="91f84d0e-3170-404c-9a35-1100e6f2232c" providerId="ADAL" clId="{6267334F-9798-4A3D-8F66-6867B6190B26}" dt="2022-05-04T10:42:52.864" v="21560"/>
        <pc:sldMkLst>
          <pc:docMk/>
          <pc:sldMk cId="168105210" sldId="427"/>
        </pc:sldMkLst>
      </pc:sldChg>
      <pc:sldChg chg="modSp add del mod">
        <pc:chgData name="ΑΛΕΞΑΝΔΡΟΣ ΧΑΜΑΪΛΙΔΗΣ" userId="91f84d0e-3170-404c-9a35-1100e6f2232c" providerId="ADAL" clId="{6267334F-9798-4A3D-8F66-6867B6190B26}" dt="2022-05-04T10:39:26.356" v="21552" actId="2696"/>
        <pc:sldMkLst>
          <pc:docMk/>
          <pc:sldMk cId="2993880510" sldId="427"/>
        </pc:sldMkLst>
        <pc:spChg chg="mod">
          <ac:chgData name="ΑΛΕΞΑΝΔΡΟΣ ΧΑΜΑΪΛΙΔΗΣ" userId="91f84d0e-3170-404c-9a35-1100e6f2232c" providerId="ADAL" clId="{6267334F-9798-4A3D-8F66-6867B6190B26}" dt="2022-05-04T10:29:42.989" v="21537" actId="113"/>
          <ac:spMkLst>
            <pc:docMk/>
            <pc:sldMk cId="2993880510" sldId="427"/>
            <ac:spMk id="37" creationId="{00000000-0000-0000-0000-000000000000}"/>
          </ac:spMkLst>
        </pc:spChg>
        <pc:spChg chg="mod">
          <ac:chgData name="ΑΛΕΞΑΝΔΡΟΣ ΧΑΜΑΪΛΙΔΗΣ" userId="91f84d0e-3170-404c-9a35-1100e6f2232c" providerId="ADAL" clId="{6267334F-9798-4A3D-8F66-6867B6190B26}" dt="2022-05-04T10:28:52.432" v="21533" actId="207"/>
          <ac:spMkLst>
            <pc:docMk/>
            <pc:sldMk cId="2993880510" sldId="427"/>
            <ac:spMk id="42" creationId="{00000000-0000-0000-0000-000000000000}"/>
          </ac:spMkLst>
        </pc:spChg>
        <pc:spChg chg="mod">
          <ac:chgData name="ΑΛΕΞΑΝΔΡΟΣ ΧΑΜΑΪΛΙΔΗΣ" userId="91f84d0e-3170-404c-9a35-1100e6f2232c" providerId="ADAL" clId="{6267334F-9798-4A3D-8F66-6867B6190B26}" dt="2022-05-04T10:29:00.645" v="21534" actId="113"/>
          <ac:spMkLst>
            <pc:docMk/>
            <pc:sldMk cId="2993880510" sldId="427"/>
            <ac:spMk id="43" creationId="{00000000-0000-0000-0000-000000000000}"/>
          </ac:spMkLst>
        </pc:spChg>
        <pc:spChg chg="mod">
          <ac:chgData name="ΑΛΕΞΑΝΔΡΟΣ ΧΑΜΑΪΛΙΔΗΣ" userId="91f84d0e-3170-404c-9a35-1100e6f2232c" providerId="ADAL" clId="{6267334F-9798-4A3D-8F66-6867B6190B26}" dt="2022-05-04T10:29:16.489" v="21536" actId="207"/>
          <ac:spMkLst>
            <pc:docMk/>
            <pc:sldMk cId="2993880510" sldId="427"/>
            <ac:spMk id="48" creationId="{00000000-0000-0000-0000-000000000000}"/>
          </ac:spMkLst>
        </pc:spChg>
        <pc:spChg chg="mod">
          <ac:chgData name="ΑΛΕΞΑΝΔΡΟΣ ΧΑΜΑΪΛΙΔΗΣ" userId="91f84d0e-3170-404c-9a35-1100e6f2232c" providerId="ADAL" clId="{6267334F-9798-4A3D-8F66-6867B6190B26}" dt="2022-05-04T10:29:16.489" v="21536" actId="207"/>
          <ac:spMkLst>
            <pc:docMk/>
            <pc:sldMk cId="2993880510" sldId="427"/>
            <ac:spMk id="49" creationId="{00000000-0000-0000-0000-000000000000}"/>
          </ac:spMkLst>
        </pc:spChg>
        <pc:grpChg chg="mod">
          <ac:chgData name="ΑΛΕΞΑΝΔΡΟΣ ΧΑΜΑΪΛΙΔΗΣ" userId="91f84d0e-3170-404c-9a35-1100e6f2232c" providerId="ADAL" clId="{6267334F-9798-4A3D-8F66-6867B6190B26}" dt="2022-05-04T10:36:39.006" v="21550" actId="1076"/>
          <ac:grpSpMkLst>
            <pc:docMk/>
            <pc:sldMk cId="2993880510" sldId="427"/>
            <ac:grpSpMk id="38" creationId="{00000000-0000-0000-0000-000000000000}"/>
          </ac:grpSpMkLst>
        </pc:grpChg>
        <pc:grpChg chg="mod">
          <ac:chgData name="ΑΛΕΞΑΝΔΡΟΣ ΧΑΜΑΪΛΙΔΗΣ" userId="91f84d0e-3170-404c-9a35-1100e6f2232c" providerId="ADAL" clId="{6267334F-9798-4A3D-8F66-6867B6190B26}" dt="2022-05-04T10:28:52.432" v="21533" actId="207"/>
          <ac:grpSpMkLst>
            <pc:docMk/>
            <pc:sldMk cId="2993880510" sldId="427"/>
            <ac:grpSpMk id="41" creationId="{00000000-0000-0000-0000-000000000000}"/>
          </ac:grpSpMkLst>
        </pc:grpChg>
        <pc:grpChg chg="mod">
          <ac:chgData name="ΑΛΕΞΑΝΔΡΟΣ ΧΑΜΑΪΛΙΔΗΣ" userId="91f84d0e-3170-404c-9a35-1100e6f2232c" providerId="ADAL" clId="{6267334F-9798-4A3D-8F66-6867B6190B26}" dt="2022-05-04T10:29:16.489" v="21536" actId="207"/>
          <ac:grpSpMkLst>
            <pc:docMk/>
            <pc:sldMk cId="2993880510" sldId="427"/>
            <ac:grpSpMk id="47" creationId="{00000000-0000-0000-0000-000000000000}"/>
          </ac:grpSpMkLst>
        </pc:grpChg>
      </pc:sldChg>
      <pc:sldChg chg="modSp add del mod">
        <pc:chgData name="ΑΛΕΞΑΝΔΡΟΣ ΧΑΜΑΪΛΙΔΗΣ" userId="91f84d0e-3170-404c-9a35-1100e6f2232c" providerId="ADAL" clId="{6267334F-9798-4A3D-8F66-6867B6190B26}" dt="2022-05-04T10:45:10.930" v="21565" actId="47"/>
        <pc:sldMkLst>
          <pc:docMk/>
          <pc:sldMk cId="77217012" sldId="428"/>
        </pc:sldMkLst>
        <pc:spChg chg="mod">
          <ac:chgData name="ΑΛΕΞΑΝΔΡΟΣ ΧΑΜΑΪΛΙΔΗΣ" userId="91f84d0e-3170-404c-9a35-1100e6f2232c" providerId="ADAL" clId="{6267334F-9798-4A3D-8F66-6867B6190B26}" dt="2022-05-04T10:41:36.503" v="21558" actId="207"/>
          <ac:spMkLst>
            <pc:docMk/>
            <pc:sldMk cId="77217012" sldId="428"/>
            <ac:spMk id="36" creationId="{00000000-0000-0000-0000-000000000000}"/>
          </ac:spMkLst>
        </pc:spChg>
        <pc:spChg chg="mod">
          <ac:chgData name="ΑΛΕΞΑΝΔΡΟΣ ΧΑΜΑΪΛΙΔΗΣ" userId="91f84d0e-3170-404c-9a35-1100e6f2232c" providerId="ADAL" clId="{6267334F-9798-4A3D-8F66-6867B6190B26}" dt="2022-05-04T10:41:36.503" v="21558" actId="207"/>
          <ac:spMkLst>
            <pc:docMk/>
            <pc:sldMk cId="77217012" sldId="428"/>
            <ac:spMk id="37" creationId="{00000000-0000-0000-0000-000000000000}"/>
          </ac:spMkLst>
        </pc:spChg>
        <pc:spChg chg="mod">
          <ac:chgData name="ΑΛΕΞΑΝΔΡΟΣ ΧΑΜΑΪΛΙΔΗΣ" userId="91f84d0e-3170-404c-9a35-1100e6f2232c" providerId="ADAL" clId="{6267334F-9798-4A3D-8F66-6867B6190B26}" dt="2022-05-04T10:43:36.280" v="21561" actId="207"/>
          <ac:spMkLst>
            <pc:docMk/>
            <pc:sldMk cId="77217012" sldId="428"/>
            <ac:spMk id="39" creationId="{00000000-0000-0000-0000-000000000000}"/>
          </ac:spMkLst>
        </pc:spChg>
        <pc:spChg chg="mod">
          <ac:chgData name="ΑΛΕΞΑΝΔΡΟΣ ΧΑΜΑΪΛΙΔΗΣ" userId="91f84d0e-3170-404c-9a35-1100e6f2232c" providerId="ADAL" clId="{6267334F-9798-4A3D-8F66-6867B6190B26}" dt="2022-05-04T10:43:36.280" v="21561" actId="207"/>
          <ac:spMkLst>
            <pc:docMk/>
            <pc:sldMk cId="77217012" sldId="428"/>
            <ac:spMk id="40" creationId="{00000000-0000-0000-0000-000000000000}"/>
          </ac:spMkLst>
        </pc:spChg>
        <pc:spChg chg="mod">
          <ac:chgData name="ΑΛΕΞΑΝΔΡΟΣ ΧΑΜΑΪΛΙΔΗΣ" userId="91f84d0e-3170-404c-9a35-1100e6f2232c" providerId="ADAL" clId="{6267334F-9798-4A3D-8F66-6867B6190B26}" dt="2022-05-04T10:39:47.684" v="21554" actId="207"/>
          <ac:spMkLst>
            <pc:docMk/>
            <pc:sldMk cId="77217012" sldId="428"/>
            <ac:spMk id="42" creationId="{00000000-0000-0000-0000-000000000000}"/>
          </ac:spMkLst>
        </pc:spChg>
        <pc:spChg chg="mod">
          <ac:chgData name="ΑΛΕΞΑΝΔΡΟΣ ΧΑΜΑΪΛΙΔΗΣ" userId="91f84d0e-3170-404c-9a35-1100e6f2232c" providerId="ADAL" clId="{6267334F-9798-4A3D-8F66-6867B6190B26}" dt="2022-05-04T10:39:59.005" v="21555" actId="113"/>
          <ac:spMkLst>
            <pc:docMk/>
            <pc:sldMk cId="77217012" sldId="428"/>
            <ac:spMk id="43" creationId="{00000000-0000-0000-0000-000000000000}"/>
          </ac:spMkLst>
        </pc:spChg>
        <pc:spChg chg="mod">
          <ac:chgData name="ΑΛΕΞΑΝΔΡΟΣ ΧΑΜΑΪΛΙΔΗΣ" userId="91f84d0e-3170-404c-9a35-1100e6f2232c" providerId="ADAL" clId="{6267334F-9798-4A3D-8F66-6867B6190B26}" dt="2022-05-04T10:39:39.528" v="21553" actId="207"/>
          <ac:spMkLst>
            <pc:docMk/>
            <pc:sldMk cId="77217012" sldId="428"/>
            <ac:spMk id="48" creationId="{00000000-0000-0000-0000-000000000000}"/>
          </ac:spMkLst>
        </pc:spChg>
        <pc:spChg chg="mod">
          <ac:chgData name="ΑΛΕΞΑΝΔΡΟΣ ΧΑΜΑΪΛΙΔΗΣ" userId="91f84d0e-3170-404c-9a35-1100e6f2232c" providerId="ADAL" clId="{6267334F-9798-4A3D-8F66-6867B6190B26}" dt="2022-05-04T10:41:13.526" v="21557" actId="113"/>
          <ac:spMkLst>
            <pc:docMk/>
            <pc:sldMk cId="77217012" sldId="428"/>
            <ac:spMk id="49" creationId="{00000000-0000-0000-0000-000000000000}"/>
          </ac:spMkLst>
        </pc:spChg>
        <pc:grpChg chg="mod">
          <ac:chgData name="ΑΛΕΞΑΝΔΡΟΣ ΧΑΜΑΪΛΙΔΗΣ" userId="91f84d0e-3170-404c-9a35-1100e6f2232c" providerId="ADAL" clId="{6267334F-9798-4A3D-8F66-6867B6190B26}" dt="2022-05-04T10:41:36.503" v="21558" actId="207"/>
          <ac:grpSpMkLst>
            <pc:docMk/>
            <pc:sldMk cId="77217012" sldId="428"/>
            <ac:grpSpMk id="35" creationId="{00000000-0000-0000-0000-000000000000}"/>
          </ac:grpSpMkLst>
        </pc:grpChg>
        <pc:grpChg chg="mod">
          <ac:chgData name="ΑΛΕΞΑΝΔΡΟΣ ΧΑΜΑΪΛΙΔΗΣ" userId="91f84d0e-3170-404c-9a35-1100e6f2232c" providerId="ADAL" clId="{6267334F-9798-4A3D-8F66-6867B6190B26}" dt="2022-05-04T10:43:36.280" v="21561" actId="207"/>
          <ac:grpSpMkLst>
            <pc:docMk/>
            <pc:sldMk cId="77217012" sldId="428"/>
            <ac:grpSpMk id="38" creationId="{00000000-0000-0000-0000-000000000000}"/>
          </ac:grpSpMkLst>
        </pc:grpChg>
        <pc:grpChg chg="mod">
          <ac:chgData name="ΑΛΕΞΑΝΔΡΟΣ ΧΑΜΑΪΛΙΔΗΣ" userId="91f84d0e-3170-404c-9a35-1100e6f2232c" providerId="ADAL" clId="{6267334F-9798-4A3D-8F66-6867B6190B26}" dt="2022-05-04T10:39:47.684" v="21554" actId="207"/>
          <ac:grpSpMkLst>
            <pc:docMk/>
            <pc:sldMk cId="77217012" sldId="428"/>
            <ac:grpSpMk id="41" creationId="{00000000-0000-0000-0000-000000000000}"/>
          </ac:grpSpMkLst>
        </pc:grpChg>
        <pc:grpChg chg="mod">
          <ac:chgData name="ΑΛΕΞΑΝΔΡΟΣ ΧΑΜΑΪΛΙΔΗΣ" userId="91f84d0e-3170-404c-9a35-1100e6f2232c" providerId="ADAL" clId="{6267334F-9798-4A3D-8F66-6867B6190B26}" dt="2022-05-04T10:39:39.528" v="21553" actId="207"/>
          <ac:grpSpMkLst>
            <pc:docMk/>
            <pc:sldMk cId="77217012" sldId="428"/>
            <ac:grpSpMk id="47" creationId="{00000000-0000-0000-0000-000000000000}"/>
          </ac:grpSpMkLst>
        </pc:grpChg>
      </pc:sldChg>
      <pc:sldChg chg="new del">
        <pc:chgData name="ΑΛΕΞΑΝΔΡΟΣ ΧΑΜΑΪΛΙΔΗΣ" userId="91f84d0e-3170-404c-9a35-1100e6f2232c" providerId="ADAL" clId="{6267334F-9798-4A3D-8F66-6867B6190B26}" dt="2022-05-04T10:44:55.748" v="21564" actId="47"/>
        <pc:sldMkLst>
          <pc:docMk/>
          <pc:sldMk cId="3353651385" sldId="429"/>
        </pc:sldMkLst>
      </pc:sldChg>
      <pc:sldChg chg="modSp add mod">
        <pc:chgData name="ΑΛΕΞΑΝΔΡΟΣ ΧΑΜΑΪΛΙΔΗΣ" userId="91f84d0e-3170-404c-9a35-1100e6f2232c" providerId="ADAL" clId="{6267334F-9798-4A3D-8F66-6867B6190B26}" dt="2022-05-04T10:50:21.121" v="21632" actId="207"/>
        <pc:sldMkLst>
          <pc:docMk/>
          <pc:sldMk cId="3786997363" sldId="430"/>
        </pc:sldMkLst>
        <pc:spChg chg="mod">
          <ac:chgData name="ΑΛΕΞΑΝΔΡΟΣ ΧΑΜΑΪΛΙΔΗΣ" userId="91f84d0e-3170-404c-9a35-1100e6f2232c" providerId="ADAL" clId="{6267334F-9798-4A3D-8F66-6867B6190B26}" dt="2022-05-04T10:45:31.014" v="21566" actId="207"/>
          <ac:spMkLst>
            <pc:docMk/>
            <pc:sldMk cId="3786997363" sldId="430"/>
            <ac:spMk id="36" creationId="{00000000-0000-0000-0000-000000000000}"/>
          </ac:spMkLst>
        </pc:spChg>
        <pc:spChg chg="mod">
          <ac:chgData name="ΑΛΕΞΑΝΔΡΟΣ ΧΑΜΑΪΛΙΔΗΣ" userId="91f84d0e-3170-404c-9a35-1100e6f2232c" providerId="ADAL" clId="{6267334F-9798-4A3D-8F66-6867B6190B26}" dt="2022-05-04T10:45:31.014" v="21566" actId="207"/>
          <ac:spMkLst>
            <pc:docMk/>
            <pc:sldMk cId="3786997363" sldId="430"/>
            <ac:spMk id="37" creationId="{00000000-0000-0000-0000-000000000000}"/>
          </ac:spMkLst>
        </pc:spChg>
        <pc:spChg chg="mod">
          <ac:chgData name="ΑΛΕΞΑΝΔΡΟΣ ΧΑΜΑΪΛΙΔΗΣ" userId="91f84d0e-3170-404c-9a35-1100e6f2232c" providerId="ADAL" clId="{6267334F-9798-4A3D-8F66-6867B6190B26}" dt="2022-05-04T10:46:18.795" v="21569" actId="207"/>
          <ac:spMkLst>
            <pc:docMk/>
            <pc:sldMk cId="3786997363" sldId="430"/>
            <ac:spMk id="40" creationId="{00000000-0000-0000-0000-000000000000}"/>
          </ac:spMkLst>
        </pc:spChg>
        <pc:spChg chg="mod">
          <ac:chgData name="ΑΛΕΞΑΝΔΡΟΣ ΧΑΜΑΪΛΙΔΗΣ" userId="91f84d0e-3170-404c-9a35-1100e6f2232c" providerId="ADAL" clId="{6267334F-9798-4A3D-8F66-6867B6190B26}" dt="2022-05-04T10:45:46.356" v="21567" actId="207"/>
          <ac:spMkLst>
            <pc:docMk/>
            <pc:sldMk cId="3786997363" sldId="430"/>
            <ac:spMk id="42" creationId="{00000000-0000-0000-0000-000000000000}"/>
          </ac:spMkLst>
        </pc:spChg>
        <pc:spChg chg="mod">
          <ac:chgData name="ΑΛΕΞΑΝΔΡΟΣ ΧΑΜΑΪΛΙΔΗΣ" userId="91f84d0e-3170-404c-9a35-1100e6f2232c" providerId="ADAL" clId="{6267334F-9798-4A3D-8F66-6867B6190B26}" dt="2022-05-04T10:50:06.701" v="21631" actId="207"/>
          <ac:spMkLst>
            <pc:docMk/>
            <pc:sldMk cId="3786997363" sldId="430"/>
            <ac:spMk id="43" creationId="{00000000-0000-0000-0000-000000000000}"/>
          </ac:spMkLst>
        </pc:spChg>
        <pc:spChg chg="mod">
          <ac:chgData name="ΑΛΕΞΑΝΔΡΟΣ ΧΑΜΑΪΛΙΔΗΣ" userId="91f84d0e-3170-404c-9a35-1100e6f2232c" providerId="ADAL" clId="{6267334F-9798-4A3D-8F66-6867B6190B26}" dt="2022-05-04T10:50:21.121" v="21632" actId="207"/>
          <ac:spMkLst>
            <pc:docMk/>
            <pc:sldMk cId="3786997363" sldId="430"/>
            <ac:spMk id="45" creationId="{00000000-0000-0000-0000-000000000000}"/>
          </ac:spMkLst>
        </pc:spChg>
        <pc:spChg chg="mod">
          <ac:chgData name="ΑΛΕΞΑΝΔΡΟΣ ΧΑΜΑΪΛΙΔΗΣ" userId="91f84d0e-3170-404c-9a35-1100e6f2232c" providerId="ADAL" clId="{6267334F-9798-4A3D-8F66-6867B6190B26}" dt="2022-05-04T10:50:21.121" v="21632" actId="207"/>
          <ac:spMkLst>
            <pc:docMk/>
            <pc:sldMk cId="3786997363" sldId="430"/>
            <ac:spMk id="46" creationId="{00000000-0000-0000-0000-000000000000}"/>
          </ac:spMkLst>
        </pc:spChg>
        <pc:spChg chg="mod">
          <ac:chgData name="ΑΛΕΞΑΝΔΡΟΣ ΧΑΜΑΪΛΙΔΗΣ" userId="91f84d0e-3170-404c-9a35-1100e6f2232c" providerId="ADAL" clId="{6267334F-9798-4A3D-8F66-6867B6190B26}" dt="2022-05-04T10:46:53.194" v="21572" actId="207"/>
          <ac:spMkLst>
            <pc:docMk/>
            <pc:sldMk cId="3786997363" sldId="430"/>
            <ac:spMk id="48" creationId="{00000000-0000-0000-0000-000000000000}"/>
          </ac:spMkLst>
        </pc:spChg>
        <pc:spChg chg="mod">
          <ac:chgData name="ΑΛΕΞΑΝΔΡΟΣ ΧΑΜΑΪΛΙΔΗΣ" userId="91f84d0e-3170-404c-9a35-1100e6f2232c" providerId="ADAL" clId="{6267334F-9798-4A3D-8F66-6867B6190B26}" dt="2022-05-04T10:46:53.194" v="21572" actId="207"/>
          <ac:spMkLst>
            <pc:docMk/>
            <pc:sldMk cId="3786997363" sldId="430"/>
            <ac:spMk id="49" creationId="{00000000-0000-0000-0000-000000000000}"/>
          </ac:spMkLst>
        </pc:spChg>
        <pc:grpChg chg="mod">
          <ac:chgData name="ΑΛΕΞΑΝΔΡΟΣ ΧΑΜΑΪΛΙΔΗΣ" userId="91f84d0e-3170-404c-9a35-1100e6f2232c" providerId="ADAL" clId="{6267334F-9798-4A3D-8F66-6867B6190B26}" dt="2022-05-04T10:45:31.014" v="21566" actId="207"/>
          <ac:grpSpMkLst>
            <pc:docMk/>
            <pc:sldMk cId="3786997363" sldId="430"/>
            <ac:grpSpMk id="35" creationId="{00000000-0000-0000-0000-000000000000}"/>
          </ac:grpSpMkLst>
        </pc:grpChg>
        <pc:grpChg chg="mod">
          <ac:chgData name="ΑΛΕΞΑΝΔΡΟΣ ΧΑΜΑΪΛΙΔΗΣ" userId="91f84d0e-3170-404c-9a35-1100e6f2232c" providerId="ADAL" clId="{6267334F-9798-4A3D-8F66-6867B6190B26}" dt="2022-05-04T10:45:46.356" v="21567" actId="207"/>
          <ac:grpSpMkLst>
            <pc:docMk/>
            <pc:sldMk cId="3786997363" sldId="430"/>
            <ac:grpSpMk id="41" creationId="{00000000-0000-0000-0000-000000000000}"/>
          </ac:grpSpMkLst>
        </pc:grpChg>
        <pc:grpChg chg="mod">
          <ac:chgData name="ΑΛΕΞΑΝΔΡΟΣ ΧΑΜΑΪΛΙΔΗΣ" userId="91f84d0e-3170-404c-9a35-1100e6f2232c" providerId="ADAL" clId="{6267334F-9798-4A3D-8F66-6867B6190B26}" dt="2022-05-04T10:50:21.121" v="21632" actId="207"/>
          <ac:grpSpMkLst>
            <pc:docMk/>
            <pc:sldMk cId="3786997363" sldId="430"/>
            <ac:grpSpMk id="44" creationId="{00000000-0000-0000-0000-000000000000}"/>
          </ac:grpSpMkLst>
        </pc:grpChg>
        <pc:grpChg chg="mod">
          <ac:chgData name="ΑΛΕΞΑΝΔΡΟΣ ΧΑΜΑΪΛΙΔΗΣ" userId="91f84d0e-3170-404c-9a35-1100e6f2232c" providerId="ADAL" clId="{6267334F-9798-4A3D-8F66-6867B6190B26}" dt="2022-05-04T10:46:53.194" v="21572" actId="207"/>
          <ac:grpSpMkLst>
            <pc:docMk/>
            <pc:sldMk cId="3786997363" sldId="430"/>
            <ac:grpSpMk id="47" creationId="{00000000-0000-0000-0000-000000000000}"/>
          </ac:grpSpMkLst>
        </pc:grpChg>
      </pc:sldChg>
      <pc:sldChg chg="modSp add mod">
        <pc:chgData name="ΑΛΕΞΑΝΔΡΟΣ ΧΑΜΑΪΛΙΔΗΣ" userId="91f84d0e-3170-404c-9a35-1100e6f2232c" providerId="ADAL" clId="{6267334F-9798-4A3D-8F66-6867B6190B26}" dt="2022-05-04T11:04:16.513" v="22030" actId="207"/>
        <pc:sldMkLst>
          <pc:docMk/>
          <pc:sldMk cId="1848778040" sldId="431"/>
        </pc:sldMkLst>
        <pc:spChg chg="mod">
          <ac:chgData name="ΑΛΕΞΑΝΔΡΟΣ ΧΑΜΑΪΛΙΔΗΣ" userId="91f84d0e-3170-404c-9a35-1100e6f2232c" providerId="ADAL" clId="{6267334F-9798-4A3D-8F66-6867B6190B26}" dt="2022-05-04T11:04:16.513" v="22030" actId="207"/>
          <ac:spMkLst>
            <pc:docMk/>
            <pc:sldMk cId="1848778040" sldId="431"/>
            <ac:spMk id="46" creationId="{00000000-0000-0000-0000-000000000000}"/>
          </ac:spMkLst>
        </pc:spChg>
        <pc:spChg chg="mod">
          <ac:chgData name="ΑΛΕΞΑΝΔΡΟΣ ΧΑΜΑΪΛΙΔΗΣ" userId="91f84d0e-3170-404c-9a35-1100e6f2232c" providerId="ADAL" clId="{6267334F-9798-4A3D-8F66-6867B6190B26}" dt="2022-05-04T11:04:00.030" v="22028" actId="207"/>
          <ac:spMkLst>
            <pc:docMk/>
            <pc:sldMk cId="1848778040" sldId="431"/>
            <ac:spMk id="48" creationId="{00000000-0000-0000-0000-000000000000}"/>
          </ac:spMkLst>
        </pc:spChg>
        <pc:spChg chg="mod">
          <ac:chgData name="ΑΛΕΞΑΝΔΡΟΣ ΧΑΜΑΪΛΙΔΗΣ" userId="91f84d0e-3170-404c-9a35-1100e6f2232c" providerId="ADAL" clId="{6267334F-9798-4A3D-8F66-6867B6190B26}" dt="2022-05-04T11:04:00.030" v="22028" actId="207"/>
          <ac:spMkLst>
            <pc:docMk/>
            <pc:sldMk cId="1848778040" sldId="431"/>
            <ac:spMk id="49" creationId="{00000000-0000-0000-0000-000000000000}"/>
          </ac:spMkLst>
        </pc:spChg>
        <pc:spChg chg="mod">
          <ac:chgData name="ΑΛΕΞΑΝΔΡΟΣ ΧΑΜΑΪΛΙΔΗΣ" userId="91f84d0e-3170-404c-9a35-1100e6f2232c" providerId="ADAL" clId="{6267334F-9798-4A3D-8F66-6867B6190B26}" dt="2022-05-04T11:03:31.932" v="22025" actId="207"/>
          <ac:spMkLst>
            <pc:docMk/>
            <pc:sldMk cId="1848778040" sldId="431"/>
            <ac:spMk id="52" creationId="{00000000-0000-0000-0000-000000000000}"/>
          </ac:spMkLst>
        </pc:spChg>
        <pc:spChg chg="mod">
          <ac:chgData name="ΑΛΕΞΑΝΔΡΟΣ ΧΑΜΑΪΛΙΔΗΣ" userId="91f84d0e-3170-404c-9a35-1100e6f2232c" providerId="ADAL" clId="{6267334F-9798-4A3D-8F66-6867B6190B26}" dt="2022-05-04T11:03:20.711" v="22022" actId="207"/>
          <ac:spMkLst>
            <pc:docMk/>
            <pc:sldMk cId="1848778040" sldId="431"/>
            <ac:spMk id="54" creationId="{00000000-0000-0000-0000-000000000000}"/>
          </ac:spMkLst>
        </pc:spChg>
        <pc:spChg chg="mod">
          <ac:chgData name="ΑΛΕΞΑΝΔΡΟΣ ΧΑΜΑΪΛΙΔΗΣ" userId="91f84d0e-3170-404c-9a35-1100e6f2232c" providerId="ADAL" clId="{6267334F-9798-4A3D-8F66-6867B6190B26}" dt="2022-05-04T11:03:42.748" v="22026" actId="113"/>
          <ac:spMkLst>
            <pc:docMk/>
            <pc:sldMk cId="1848778040" sldId="431"/>
            <ac:spMk id="55" creationId="{00000000-0000-0000-0000-000000000000}"/>
          </ac:spMkLst>
        </pc:spChg>
        <pc:grpChg chg="mod">
          <ac:chgData name="ΑΛΕΞΑΝΔΡΟΣ ΧΑΜΑΪΛΙΔΗΣ" userId="91f84d0e-3170-404c-9a35-1100e6f2232c" providerId="ADAL" clId="{6267334F-9798-4A3D-8F66-6867B6190B26}" dt="2022-05-04T11:04:00.030" v="22028" actId="207"/>
          <ac:grpSpMkLst>
            <pc:docMk/>
            <pc:sldMk cId="1848778040" sldId="431"/>
            <ac:grpSpMk id="47" creationId="{00000000-0000-0000-0000-000000000000}"/>
          </ac:grpSpMkLst>
        </pc:grpChg>
        <pc:grpChg chg="mod">
          <ac:chgData name="ΑΛΕΞΑΝΔΡΟΣ ΧΑΜΑΪΛΙΔΗΣ" userId="91f84d0e-3170-404c-9a35-1100e6f2232c" providerId="ADAL" clId="{6267334F-9798-4A3D-8F66-6867B6190B26}" dt="2022-05-04T11:03:20.711" v="22022" actId="207"/>
          <ac:grpSpMkLst>
            <pc:docMk/>
            <pc:sldMk cId="1848778040" sldId="431"/>
            <ac:grpSpMk id="53" creationId="{00000000-0000-0000-0000-000000000000}"/>
          </ac:grpSpMkLst>
        </pc:grpChg>
      </pc:sldChg>
      <pc:sldChg chg="modSp add mod">
        <pc:chgData name="ΑΛΕΞΑΝΔΡΟΣ ΧΑΜΑΪΛΙΔΗΣ" userId="91f84d0e-3170-404c-9a35-1100e6f2232c" providerId="ADAL" clId="{6267334F-9798-4A3D-8F66-6867B6190B26}" dt="2022-05-04T11:13:35.625" v="22312" actId="1076"/>
        <pc:sldMkLst>
          <pc:docMk/>
          <pc:sldMk cId="3077859171" sldId="432"/>
        </pc:sldMkLst>
        <pc:spChg chg="mod">
          <ac:chgData name="ΑΛΕΞΑΝΔΡΟΣ ΧΑΜΑΪΛΙΔΗΣ" userId="91f84d0e-3170-404c-9a35-1100e6f2232c" providerId="ADAL" clId="{6267334F-9798-4A3D-8F66-6867B6190B26}" dt="2022-05-04T11:12:23.401" v="22305" actId="207"/>
          <ac:spMkLst>
            <pc:docMk/>
            <pc:sldMk cId="3077859171" sldId="432"/>
            <ac:spMk id="52" creationId="{00000000-0000-0000-0000-000000000000}"/>
          </ac:spMkLst>
        </pc:spChg>
        <pc:spChg chg="mod">
          <ac:chgData name="ΑΛΕΞΑΝΔΡΟΣ ΧΑΜΑΪΛΙΔΗΣ" userId="91f84d0e-3170-404c-9a35-1100e6f2232c" providerId="ADAL" clId="{6267334F-9798-4A3D-8F66-6867B6190B26}" dt="2022-05-04T11:12:16.760" v="22304" actId="207"/>
          <ac:spMkLst>
            <pc:docMk/>
            <pc:sldMk cId="3077859171" sldId="432"/>
            <ac:spMk id="54" creationId="{00000000-0000-0000-0000-000000000000}"/>
          </ac:spMkLst>
        </pc:spChg>
        <pc:spChg chg="mod">
          <ac:chgData name="ΑΛΕΞΑΝΔΡΟΣ ΧΑΜΑΪΛΙΔΗΣ" userId="91f84d0e-3170-404c-9a35-1100e6f2232c" providerId="ADAL" clId="{6267334F-9798-4A3D-8F66-6867B6190B26}" dt="2022-05-04T11:12:31.860" v="22306" actId="113"/>
          <ac:spMkLst>
            <pc:docMk/>
            <pc:sldMk cId="3077859171" sldId="432"/>
            <ac:spMk id="55" creationId="{00000000-0000-0000-0000-000000000000}"/>
          </ac:spMkLst>
        </pc:spChg>
        <pc:spChg chg="mod">
          <ac:chgData name="ΑΛΕΞΑΝΔΡΟΣ ΧΑΜΑΪΛΙΔΗΣ" userId="91f84d0e-3170-404c-9a35-1100e6f2232c" providerId="ADAL" clId="{6267334F-9798-4A3D-8F66-6867B6190B26}" dt="2022-05-04T11:13:14.969" v="22311" actId="207"/>
          <ac:spMkLst>
            <pc:docMk/>
            <pc:sldMk cId="3077859171" sldId="432"/>
            <ac:spMk id="57" creationId="{00000000-0000-0000-0000-000000000000}"/>
          </ac:spMkLst>
        </pc:spChg>
        <pc:spChg chg="mod">
          <ac:chgData name="ΑΛΕΞΑΝΔΡΟΣ ΧΑΜΑΪΛΙΔΗΣ" userId="91f84d0e-3170-404c-9a35-1100e6f2232c" providerId="ADAL" clId="{6267334F-9798-4A3D-8F66-6867B6190B26}" dt="2022-05-04T11:13:14.969" v="22311" actId="207"/>
          <ac:spMkLst>
            <pc:docMk/>
            <pc:sldMk cId="3077859171" sldId="432"/>
            <ac:spMk id="58" creationId="{00000000-0000-0000-0000-000000000000}"/>
          </ac:spMkLst>
        </pc:spChg>
        <pc:spChg chg="mod">
          <ac:chgData name="ΑΛΕΞΑΝΔΡΟΣ ΧΑΜΑΪΛΙΔΗΣ" userId="91f84d0e-3170-404c-9a35-1100e6f2232c" providerId="ADAL" clId="{6267334F-9798-4A3D-8F66-6867B6190B26}" dt="2022-05-04T11:12:46.590" v="22307" actId="207"/>
          <ac:spMkLst>
            <pc:docMk/>
            <pc:sldMk cId="3077859171" sldId="432"/>
            <ac:spMk id="60" creationId="{00000000-0000-0000-0000-000000000000}"/>
          </ac:spMkLst>
        </pc:spChg>
        <pc:spChg chg="mod">
          <ac:chgData name="ΑΛΕΞΑΝΔΡΟΣ ΧΑΜΑΪΛΙΔΗΣ" userId="91f84d0e-3170-404c-9a35-1100e6f2232c" providerId="ADAL" clId="{6267334F-9798-4A3D-8F66-6867B6190B26}" dt="2022-05-04T11:12:53.515" v="22308" actId="113"/>
          <ac:spMkLst>
            <pc:docMk/>
            <pc:sldMk cId="3077859171" sldId="432"/>
            <ac:spMk id="61" creationId="{00000000-0000-0000-0000-000000000000}"/>
          </ac:spMkLst>
        </pc:spChg>
        <pc:grpChg chg="mod">
          <ac:chgData name="ΑΛΕΞΑΝΔΡΟΣ ΧΑΜΑΪΛΙΔΗΣ" userId="91f84d0e-3170-404c-9a35-1100e6f2232c" providerId="ADAL" clId="{6267334F-9798-4A3D-8F66-6867B6190B26}" dt="2022-05-04T11:12:16.760" v="22304" actId="207"/>
          <ac:grpSpMkLst>
            <pc:docMk/>
            <pc:sldMk cId="3077859171" sldId="432"/>
            <ac:grpSpMk id="53" creationId="{00000000-0000-0000-0000-000000000000}"/>
          </ac:grpSpMkLst>
        </pc:grpChg>
        <pc:grpChg chg="mod">
          <ac:chgData name="ΑΛΕΞΑΝΔΡΟΣ ΧΑΜΑΪΛΙΔΗΣ" userId="91f84d0e-3170-404c-9a35-1100e6f2232c" providerId="ADAL" clId="{6267334F-9798-4A3D-8F66-6867B6190B26}" dt="2022-05-04T11:13:35.625" v="22312" actId="1076"/>
          <ac:grpSpMkLst>
            <pc:docMk/>
            <pc:sldMk cId="3077859171" sldId="432"/>
            <ac:grpSpMk id="56" creationId="{00000000-0000-0000-0000-000000000000}"/>
          </ac:grpSpMkLst>
        </pc:grpChg>
        <pc:grpChg chg="mod">
          <ac:chgData name="ΑΛΕΞΑΝΔΡΟΣ ΧΑΜΑΪΛΙΔΗΣ" userId="91f84d0e-3170-404c-9a35-1100e6f2232c" providerId="ADAL" clId="{6267334F-9798-4A3D-8F66-6867B6190B26}" dt="2022-05-04T11:12:46.590" v="22307" actId="207"/>
          <ac:grpSpMkLst>
            <pc:docMk/>
            <pc:sldMk cId="3077859171" sldId="432"/>
            <ac:grpSpMk id="59" creationId="{00000000-0000-0000-0000-000000000000}"/>
          </ac:grpSpMkLst>
        </pc:grpChg>
      </pc:sldChg>
      <pc:sldMasterChg chg="modSp modSldLayout">
        <pc:chgData name="ΑΛΕΞΑΝΔΡΟΣ ΧΑΜΑΪΛΙΔΗΣ" userId="91f84d0e-3170-404c-9a35-1100e6f2232c" providerId="ADAL" clId="{6267334F-9798-4A3D-8F66-6867B6190B26}" dt="2022-05-12T09:11:16.717" v="28911"/>
        <pc:sldMasterMkLst>
          <pc:docMk/>
          <pc:sldMasterMk cId="680392665" sldId="2147483686"/>
        </pc:sldMasterMkLst>
        <pc:spChg chg="mod">
          <ac:chgData name="ΑΛΕΞΑΝΔΡΟΣ ΧΑΜΑΪΛΙΔΗΣ" userId="91f84d0e-3170-404c-9a35-1100e6f2232c" providerId="ADAL" clId="{6267334F-9798-4A3D-8F66-6867B6190B26}" dt="2022-05-12T09:11:16.717" v="28911"/>
          <ac:spMkLst>
            <pc:docMk/>
            <pc:sldMasterMk cId="680392665" sldId="2147483686"/>
            <ac:spMk id="11" creationId="{00000000-0000-0000-0000-000000000000}"/>
          </ac:spMkLst>
        </pc:spChg>
        <pc:sldLayoutChg chg="modSp">
          <pc:chgData name="ΑΛΕΞΑΝΔΡΟΣ ΧΑΜΑΪΛΙΔΗΣ" userId="91f84d0e-3170-404c-9a35-1100e6f2232c" providerId="ADAL" clId="{6267334F-9798-4A3D-8F66-6867B6190B26}" dt="2022-05-03T11:09:02.436" v="14421"/>
          <pc:sldLayoutMkLst>
            <pc:docMk/>
            <pc:sldMasterMk cId="680392665" sldId="2147483686"/>
            <pc:sldLayoutMk cId="3909768436" sldId="2147483687"/>
          </pc:sldLayoutMkLst>
          <pc:spChg chg="mod">
            <ac:chgData name="ΑΛΕΞΑΝΔΡΟΣ ΧΑΜΑΪΛΙΔΗΣ" userId="91f84d0e-3170-404c-9a35-1100e6f2232c" providerId="ADAL" clId="{6267334F-9798-4A3D-8F66-6867B6190B26}" dt="2022-05-03T11:09:02.436" v="14421"/>
            <ac:spMkLst>
              <pc:docMk/>
              <pc:sldMasterMk cId="680392665" sldId="2147483686"/>
              <pc:sldLayoutMk cId="3909768436" sldId="2147483687"/>
              <ac:spMk id="10" creationId="{00000000-0000-0000-0000-000000000000}"/>
            </ac:spMkLst>
          </pc:spChg>
        </pc:sldLayoutChg>
        <pc:sldLayoutChg chg="modSp">
          <pc:chgData name="ΑΛΕΞΑΝΔΡΟΣ ΧΑΜΑΪΛΙΔΗΣ" userId="91f84d0e-3170-404c-9a35-1100e6f2232c" providerId="ADAL" clId="{6267334F-9798-4A3D-8F66-6867B6190B26}" dt="2022-05-03T11:09:02.436" v="14421"/>
          <pc:sldLayoutMkLst>
            <pc:docMk/>
            <pc:sldMasterMk cId="680392665" sldId="2147483686"/>
            <pc:sldLayoutMk cId="3970027600" sldId="2147483689"/>
          </pc:sldLayoutMkLst>
          <pc:spChg chg="mod">
            <ac:chgData name="ΑΛΕΞΑΝΔΡΟΣ ΧΑΜΑΪΛΙΔΗΣ" userId="91f84d0e-3170-404c-9a35-1100e6f2232c" providerId="ADAL" clId="{6267334F-9798-4A3D-8F66-6867B6190B26}" dt="2022-05-03T11:09:02.436" v="14421"/>
            <ac:spMkLst>
              <pc:docMk/>
              <pc:sldMasterMk cId="680392665" sldId="2147483686"/>
              <pc:sldLayoutMk cId="3970027600" sldId="2147483689"/>
              <ac:spMk id="9"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346" cy="497759"/>
          </a:xfrm>
          <a:prstGeom prst="rect">
            <a:avLst/>
          </a:prstGeom>
        </p:spPr>
        <p:txBody>
          <a:bodyPr vert="horz" lIns="91294" tIns="45647" rIns="91294" bIns="45647" rtlCol="0"/>
          <a:lstStyle>
            <a:lvl1pPr algn="l">
              <a:defRPr sz="1200"/>
            </a:lvl1pPr>
          </a:lstStyle>
          <a:p>
            <a:endParaRPr lang="en-GB"/>
          </a:p>
        </p:txBody>
      </p:sp>
      <p:sp>
        <p:nvSpPr>
          <p:cNvPr id="3" name="Date Placeholder 2"/>
          <p:cNvSpPr>
            <a:spLocks noGrp="1"/>
          </p:cNvSpPr>
          <p:nvPr>
            <p:ph type="dt" sz="quarter" idx="1"/>
          </p:nvPr>
        </p:nvSpPr>
        <p:spPr>
          <a:xfrm>
            <a:off x="3849744" y="0"/>
            <a:ext cx="2946345" cy="497759"/>
          </a:xfrm>
          <a:prstGeom prst="rect">
            <a:avLst/>
          </a:prstGeom>
        </p:spPr>
        <p:txBody>
          <a:bodyPr vert="horz" lIns="91294" tIns="45647" rIns="91294" bIns="45647" rtlCol="0"/>
          <a:lstStyle>
            <a:lvl1pPr algn="r">
              <a:defRPr sz="1200"/>
            </a:lvl1pPr>
          </a:lstStyle>
          <a:p>
            <a:fld id="{1ED3E0A0-F650-4388-B901-4131A3A40D08}" type="datetimeFigureOut">
              <a:rPr lang="en-GB" smtClean="0"/>
              <a:pPr/>
              <a:t>31/07/2024</a:t>
            </a:fld>
            <a:endParaRPr lang="en-GB"/>
          </a:p>
        </p:txBody>
      </p:sp>
      <p:sp>
        <p:nvSpPr>
          <p:cNvPr id="4" name="Footer Placeholder 3"/>
          <p:cNvSpPr>
            <a:spLocks noGrp="1"/>
          </p:cNvSpPr>
          <p:nvPr>
            <p:ph type="ftr" sz="quarter" idx="2"/>
          </p:nvPr>
        </p:nvSpPr>
        <p:spPr>
          <a:xfrm>
            <a:off x="1" y="9428880"/>
            <a:ext cx="2946346" cy="497759"/>
          </a:xfrm>
          <a:prstGeom prst="rect">
            <a:avLst/>
          </a:prstGeom>
        </p:spPr>
        <p:txBody>
          <a:bodyPr vert="horz" lIns="91294" tIns="45647" rIns="91294" bIns="45647" rtlCol="0" anchor="b"/>
          <a:lstStyle>
            <a:lvl1pPr algn="l">
              <a:defRPr sz="1200"/>
            </a:lvl1pPr>
          </a:lstStyle>
          <a:p>
            <a:endParaRPr lang="en-GB"/>
          </a:p>
        </p:txBody>
      </p:sp>
      <p:sp>
        <p:nvSpPr>
          <p:cNvPr id="5" name="Slide Number Placeholder 4"/>
          <p:cNvSpPr>
            <a:spLocks noGrp="1"/>
          </p:cNvSpPr>
          <p:nvPr>
            <p:ph type="sldNum" sz="quarter" idx="3"/>
          </p:nvPr>
        </p:nvSpPr>
        <p:spPr>
          <a:xfrm>
            <a:off x="3849744" y="9428880"/>
            <a:ext cx="2946345" cy="497759"/>
          </a:xfrm>
          <a:prstGeom prst="rect">
            <a:avLst/>
          </a:prstGeom>
        </p:spPr>
        <p:txBody>
          <a:bodyPr vert="horz" lIns="91294" tIns="45647" rIns="91294" bIns="45647" rtlCol="0" anchor="b"/>
          <a:lstStyle>
            <a:lvl1pPr algn="r">
              <a:defRPr sz="1200"/>
            </a:lvl1pPr>
          </a:lstStyle>
          <a:p>
            <a:fld id="{0D157524-FC25-4DB9-8038-5E425379AA28}" type="slidenum">
              <a:rPr lang="en-GB" smtClean="0"/>
              <a:pPr/>
              <a:t>‹#›</a:t>
            </a:fld>
            <a:endParaRPr lang="en-GB"/>
          </a:p>
        </p:txBody>
      </p:sp>
    </p:spTree>
    <p:extLst>
      <p:ext uri="{BB962C8B-B14F-4D97-AF65-F5344CB8AC3E}">
        <p14:creationId xmlns="" xmlns:p14="http://schemas.microsoft.com/office/powerpoint/2010/main" val="908093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1" y="0"/>
            <a:ext cx="2946346" cy="497759"/>
          </a:xfrm>
          <a:prstGeom prst="rect">
            <a:avLst/>
          </a:prstGeom>
        </p:spPr>
        <p:txBody>
          <a:bodyPr vert="horz" lIns="91294" tIns="45647" rIns="91294" bIns="45647" rtlCol="0"/>
          <a:lstStyle>
            <a:lvl1pPr algn="l">
              <a:defRPr sz="1200"/>
            </a:lvl1pPr>
          </a:lstStyle>
          <a:p>
            <a:endParaRPr lang="el-GR"/>
          </a:p>
        </p:txBody>
      </p:sp>
      <p:sp>
        <p:nvSpPr>
          <p:cNvPr id="3" name="Θέση ημερομηνίας 2"/>
          <p:cNvSpPr>
            <a:spLocks noGrp="1"/>
          </p:cNvSpPr>
          <p:nvPr>
            <p:ph type="dt" idx="1"/>
          </p:nvPr>
        </p:nvSpPr>
        <p:spPr>
          <a:xfrm>
            <a:off x="3849744" y="0"/>
            <a:ext cx="2946345" cy="497759"/>
          </a:xfrm>
          <a:prstGeom prst="rect">
            <a:avLst/>
          </a:prstGeom>
        </p:spPr>
        <p:txBody>
          <a:bodyPr vert="horz" lIns="91294" tIns="45647" rIns="91294" bIns="45647" rtlCol="0"/>
          <a:lstStyle>
            <a:lvl1pPr algn="r">
              <a:defRPr sz="1200"/>
            </a:lvl1pPr>
          </a:lstStyle>
          <a:p>
            <a:fld id="{FFB547B3-1466-4579-9BEE-C803BD9BCFE2}" type="datetimeFigureOut">
              <a:rPr lang="el-GR" smtClean="0"/>
              <a:pPr/>
              <a:t>31/7/2024</a:t>
            </a:fld>
            <a:endParaRPr lang="el-GR"/>
          </a:p>
        </p:txBody>
      </p:sp>
      <p:sp>
        <p:nvSpPr>
          <p:cNvPr id="4" name="Θέση εικόνας διαφάνειας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294" tIns="45647" rIns="91294" bIns="45647" rtlCol="0" anchor="ctr"/>
          <a:lstStyle/>
          <a:p>
            <a:endParaRPr lang="el-GR"/>
          </a:p>
        </p:txBody>
      </p:sp>
      <p:sp>
        <p:nvSpPr>
          <p:cNvPr id="5" name="Θέση σημειώσεων 4"/>
          <p:cNvSpPr>
            <a:spLocks noGrp="1"/>
          </p:cNvSpPr>
          <p:nvPr>
            <p:ph type="body" sz="quarter" idx="3"/>
          </p:nvPr>
        </p:nvSpPr>
        <p:spPr>
          <a:xfrm>
            <a:off x="679927" y="4777848"/>
            <a:ext cx="5437822" cy="3907564"/>
          </a:xfrm>
          <a:prstGeom prst="rect">
            <a:avLst/>
          </a:prstGeom>
        </p:spPr>
        <p:txBody>
          <a:bodyPr vert="horz" lIns="91294" tIns="45647" rIns="91294" bIns="45647"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1" y="9428880"/>
            <a:ext cx="2946346" cy="497759"/>
          </a:xfrm>
          <a:prstGeom prst="rect">
            <a:avLst/>
          </a:prstGeom>
        </p:spPr>
        <p:txBody>
          <a:bodyPr vert="horz" lIns="91294" tIns="45647" rIns="91294" bIns="45647"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49744" y="9428880"/>
            <a:ext cx="2946345" cy="497759"/>
          </a:xfrm>
          <a:prstGeom prst="rect">
            <a:avLst/>
          </a:prstGeom>
        </p:spPr>
        <p:txBody>
          <a:bodyPr vert="horz" lIns="91294" tIns="45647" rIns="91294" bIns="45647" rtlCol="0" anchor="b"/>
          <a:lstStyle>
            <a:lvl1pPr algn="r">
              <a:defRPr sz="1200"/>
            </a:lvl1pPr>
          </a:lstStyle>
          <a:p>
            <a:fld id="{2292B129-3670-4276-BE82-349967EBBC05}" type="slidenum">
              <a:rPr lang="el-GR" smtClean="0"/>
              <a:pPr/>
              <a:t>‹#›</a:t>
            </a:fld>
            <a:endParaRPr lang="el-GR"/>
          </a:p>
        </p:txBody>
      </p:sp>
    </p:spTree>
    <p:extLst>
      <p:ext uri="{BB962C8B-B14F-4D97-AF65-F5344CB8AC3E}">
        <p14:creationId xmlns="" xmlns:p14="http://schemas.microsoft.com/office/powerpoint/2010/main" val="4114951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2292B129-3670-4276-BE82-349967EBBC05}" type="slidenum">
              <a:rPr lang="el-GR" smtClean="0"/>
              <a:pPr/>
              <a:t>4</a:t>
            </a:fld>
            <a:endParaRPr lang="el-GR"/>
          </a:p>
        </p:txBody>
      </p:sp>
    </p:spTree>
    <p:extLst>
      <p:ext uri="{BB962C8B-B14F-4D97-AF65-F5344CB8AC3E}">
        <p14:creationId xmlns="" xmlns:p14="http://schemas.microsoft.com/office/powerpoint/2010/main" val="12952103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065"/>
            <a:ext cx="12192000" cy="6851903"/>
          </a:xfrm>
          <a:prstGeom prst="rect">
            <a:avLst/>
          </a:prstGeom>
        </p:spPr>
      </p:pic>
      <p:sp>
        <p:nvSpPr>
          <p:cNvPr id="2" name="Title 1"/>
          <p:cNvSpPr>
            <a:spLocks noGrp="1"/>
          </p:cNvSpPr>
          <p:nvPr>
            <p:ph type="title"/>
          </p:nvPr>
        </p:nvSpPr>
        <p:spPr>
          <a:xfrm>
            <a:off x="600000" y="3564000"/>
            <a:ext cx="10195200" cy="928800"/>
          </a:xfrm>
        </p:spPr>
        <p:txBody>
          <a:bodyPr lIns="0" tIns="0" rIns="0" bIns="0" anchor="t" anchorCtr="0"/>
          <a:lstStyle>
            <a:lvl1pPr algn="l">
              <a:defRPr sz="3200" b="1" i="0" cap="none" baseline="0"/>
            </a:lvl1pPr>
          </a:lstStyle>
          <a:p>
            <a:r>
              <a:rPr lang="en-US"/>
              <a:t>Click to edit Master title style</a:t>
            </a:r>
            <a:endParaRPr lang="en-US" dirty="0"/>
          </a:p>
        </p:txBody>
      </p:sp>
      <p:sp>
        <p:nvSpPr>
          <p:cNvPr id="5" name="Slide Number Placeholder 9"/>
          <p:cNvSpPr txBox="1">
            <a:spLocks/>
          </p:cNvSpPr>
          <p:nvPr/>
        </p:nvSpPr>
        <p:spPr>
          <a:xfrm>
            <a:off x="11381682" y="6408724"/>
            <a:ext cx="813301"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dirty="0"/>
          </a:p>
        </p:txBody>
      </p:sp>
      <p:pic>
        <p:nvPicPr>
          <p:cNvPr id="7" name="Bild 2" descr="111004_EU-OSHA_PPT_Corporate logo.png"/>
          <p:cNvPicPr>
            <a:picLocks noChangeAspect="1"/>
          </p:cNvPicPr>
          <p:nvPr/>
        </p:nvPicPr>
        <p:blipFill>
          <a:blip r:embed="rId3" cstate="print"/>
          <a:srcRect/>
          <a:stretch>
            <a:fillRect/>
          </a:stretch>
        </p:blipFill>
        <p:spPr bwMode="auto">
          <a:xfrm>
            <a:off x="592669" y="5508626"/>
            <a:ext cx="1278863" cy="723900"/>
          </a:xfrm>
          <a:prstGeom prst="rect">
            <a:avLst/>
          </a:prstGeom>
          <a:noFill/>
          <a:ln w="9525">
            <a:noFill/>
            <a:miter lim="800000"/>
            <a:headEnd/>
            <a:tailEnd/>
          </a:ln>
        </p:spPr>
      </p:pic>
      <p:sp>
        <p:nvSpPr>
          <p:cNvPr id="10" name="Textplatzhalter 2"/>
          <p:cNvSpPr txBox="1">
            <a:spLocks/>
          </p:cNvSpPr>
          <p:nvPr/>
        </p:nvSpPr>
        <p:spPr>
          <a:xfrm>
            <a:off x="601135" y="6422401"/>
            <a:ext cx="9918700"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900" dirty="0"/>
              <a:t>Safety and health at </a:t>
            </a:r>
            <a:r>
              <a:rPr lang="el-GR" sz="900" dirty="0"/>
              <a:t>στην εργασία</a:t>
            </a:r>
            <a:r>
              <a:rPr lang="en-GB" sz="900" dirty="0"/>
              <a:t> is everyone’s concern. It’s good for you. It’s good for business.</a:t>
            </a:r>
          </a:p>
        </p:txBody>
      </p:sp>
      <p:sp>
        <p:nvSpPr>
          <p:cNvPr id="13" name="Subtitle 2"/>
          <p:cNvSpPr>
            <a:spLocks noGrp="1"/>
          </p:cNvSpPr>
          <p:nvPr>
            <p:ph type="subTitle" idx="10"/>
          </p:nvPr>
        </p:nvSpPr>
        <p:spPr>
          <a:xfrm>
            <a:off x="600000" y="4626000"/>
            <a:ext cx="10195200" cy="675208"/>
          </a:xfrm>
        </p:spPr>
        <p:txBody>
          <a:bodyPr lIns="0" tIns="0" rIns="0" bIns="0" anchor="t">
            <a:normAutofit/>
          </a:bodyPr>
          <a:lstStyle>
            <a:lvl1pPr marL="0" indent="0" algn="l">
              <a:buNone/>
              <a:defRPr sz="1800" baseline="0">
                <a:solidFill>
                  <a:schemeClr val="tx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pic>
        <p:nvPicPr>
          <p:cNvPr id="17" name="Bild 4" descr="111004_EU-OSHA_PPT_EU logo.png"/>
          <p:cNvPicPr>
            <a:picLocks noChangeAspect="1"/>
          </p:cNvPicPr>
          <p:nvPr/>
        </p:nvPicPr>
        <p:blipFill>
          <a:blip r:embed="rId4" cstate="print"/>
          <a:srcRect/>
          <a:stretch>
            <a:fillRect/>
          </a:stretch>
        </p:blipFill>
        <p:spPr bwMode="auto">
          <a:xfrm>
            <a:off x="5700184" y="5908675"/>
            <a:ext cx="491827" cy="323851"/>
          </a:xfrm>
          <a:prstGeom prst="rect">
            <a:avLst/>
          </a:prstGeom>
          <a:noFill/>
          <a:ln w="9525">
            <a:noFill/>
            <a:miter lim="800000"/>
            <a:headEnd/>
            <a:tailEnd/>
          </a:ln>
        </p:spPr>
      </p:pic>
      <p:pic>
        <p:nvPicPr>
          <p:cNvPr id="16" name="Bild 5" descr="111004_EU-OSHA_PPT_HW logo.png"/>
          <p:cNvPicPr>
            <a:picLocks noChangeAspect="1"/>
          </p:cNvPicPr>
          <p:nvPr/>
        </p:nvPicPr>
        <p:blipFill>
          <a:blip r:embed="rId5" cstate="print"/>
          <a:srcRect/>
          <a:stretch>
            <a:fillRect/>
          </a:stretch>
        </p:blipFill>
        <p:spPr bwMode="auto">
          <a:xfrm>
            <a:off x="10128449" y="5616576"/>
            <a:ext cx="677137" cy="633413"/>
          </a:xfrm>
          <a:prstGeom prst="rect">
            <a:avLst/>
          </a:prstGeom>
          <a:noFill/>
          <a:ln w="9525">
            <a:noFill/>
            <a:miter lim="800000"/>
            <a:headEnd/>
            <a:tailEnd/>
          </a:ln>
        </p:spPr>
      </p:pic>
      <p:pic>
        <p:nvPicPr>
          <p:cNvPr id="20" name="imagen-portada-EUOSHA-2013-16-9.p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2169" y="3856"/>
            <a:ext cx="12167663" cy="3398833"/>
          </a:xfrm>
          <a:prstGeom prst="rect">
            <a:avLst/>
          </a:prstGeom>
        </p:spPr>
      </p:pic>
      <p:pic>
        <p:nvPicPr>
          <p:cNvPr id="15" name="Picture 14"/>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1256683" y="-41610"/>
            <a:ext cx="926011" cy="6936959"/>
          </a:xfrm>
          <a:prstGeom prst="rect">
            <a:avLst/>
          </a:prstGeom>
        </p:spPr>
      </p:pic>
    </p:spTree>
    <p:extLst>
      <p:ext uri="{BB962C8B-B14F-4D97-AF65-F5344CB8AC3E}">
        <p14:creationId xmlns="" xmlns:p14="http://schemas.microsoft.com/office/powerpoint/2010/main" val="390976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0000" y="1116000"/>
            <a:ext cx="10080000" cy="4860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 xmlns:p14="http://schemas.microsoft.com/office/powerpoint/2010/main" val="1580065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37093" y="1116000"/>
            <a:ext cx="652800" cy="4860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0000" y="1116000"/>
            <a:ext cx="8856373" cy="4860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 xmlns:p14="http://schemas.microsoft.com/office/powerpoint/2010/main" val="2856135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023B3A5-0FBE-4FFD-9543-34DEBF9C569A}" type="datetimeFigureOut">
              <a:rPr lang="en-GB" smtClean="0"/>
              <a:pPr/>
              <a:t>31/07/2024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11F8074-E8F6-496B-8737-2540802CB959}" type="slidenum">
              <a:rPr lang="en-GB" smtClean="0"/>
              <a:pPr/>
              <a:t>‹#›</a:t>
            </a:fld>
            <a:endParaRPr lang="en-GB" dirty="0"/>
          </a:p>
        </p:txBody>
      </p:sp>
    </p:spTree>
    <p:extLst>
      <p:ext uri="{BB962C8B-B14F-4D97-AF65-F5344CB8AC3E}">
        <p14:creationId xmlns="" xmlns:p14="http://schemas.microsoft.com/office/powerpoint/2010/main" val="2642983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2"/>
          <p:cNvSpPr>
            <a:spLocks noGrp="1"/>
          </p:cNvSpPr>
          <p:nvPr>
            <p:ph sz="half" idx="1"/>
          </p:nvPr>
        </p:nvSpPr>
        <p:spPr>
          <a:xfrm>
            <a:off x="600000" y="1116000"/>
            <a:ext cx="10080000" cy="486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2915416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065"/>
            <a:ext cx="12192000" cy="6851903"/>
          </a:xfrm>
          <a:prstGeom prst="rect">
            <a:avLst/>
          </a:prstGeom>
        </p:spPr>
      </p:pic>
      <p:sp>
        <p:nvSpPr>
          <p:cNvPr id="2" name="Title 1"/>
          <p:cNvSpPr>
            <a:spLocks noGrp="1"/>
          </p:cNvSpPr>
          <p:nvPr>
            <p:ph type="ctrTitle"/>
          </p:nvPr>
        </p:nvSpPr>
        <p:spPr>
          <a:xfrm>
            <a:off x="600000" y="1360800"/>
            <a:ext cx="10195200" cy="1461600"/>
          </a:xfrm>
        </p:spPr>
        <p:txBody>
          <a:bodyPr lIns="0" tIns="0" rIns="0" bIns="0" anchor="t" anchorCtr="0"/>
          <a:lstStyle>
            <a:lvl1pPr>
              <a:defRPr sz="3200" baseline="0"/>
            </a:lvl1pPr>
          </a:lstStyle>
          <a:p>
            <a:r>
              <a:rPr lang="en-US"/>
              <a:t>Click to edit Master title style</a:t>
            </a:r>
            <a:endParaRPr lang="en-US" dirty="0"/>
          </a:p>
        </p:txBody>
      </p:sp>
      <p:sp>
        <p:nvSpPr>
          <p:cNvPr id="3" name="Subtitle 2"/>
          <p:cNvSpPr>
            <a:spLocks noGrp="1"/>
          </p:cNvSpPr>
          <p:nvPr>
            <p:ph type="subTitle" idx="1"/>
          </p:nvPr>
        </p:nvSpPr>
        <p:spPr>
          <a:xfrm>
            <a:off x="1171200" y="3240000"/>
            <a:ext cx="9619200" cy="1269120"/>
          </a:xfrm>
        </p:spPr>
        <p:txBody>
          <a:bodyPr lIns="0" tIns="0" rIns="0" bIns="0" anchor="t">
            <a:normAutofit/>
          </a:bodyPr>
          <a:lstStyle>
            <a:lvl1pPr marL="0" indent="0" algn="l">
              <a:buNone/>
              <a:defRPr sz="1800" baseline="0">
                <a:solidFill>
                  <a:schemeClr val="tx2"/>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5" name="Slide Number Placeholder 9"/>
          <p:cNvSpPr txBox="1">
            <a:spLocks/>
          </p:cNvSpPr>
          <p:nvPr/>
        </p:nvSpPr>
        <p:spPr>
          <a:xfrm>
            <a:off x="11381682" y="6408724"/>
            <a:ext cx="813301"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dirty="0"/>
          </a:p>
        </p:txBody>
      </p:sp>
      <p:sp>
        <p:nvSpPr>
          <p:cNvPr id="9" name="Textplatzhalter 2"/>
          <p:cNvSpPr txBox="1">
            <a:spLocks/>
          </p:cNvSpPr>
          <p:nvPr/>
        </p:nvSpPr>
        <p:spPr>
          <a:xfrm>
            <a:off x="601135" y="6422401"/>
            <a:ext cx="9918700"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900" dirty="0"/>
              <a:t>Safety and health at </a:t>
            </a:r>
            <a:r>
              <a:rPr lang="el-GR" sz="900" dirty="0"/>
              <a:t>στην εργασία</a:t>
            </a:r>
            <a:r>
              <a:rPr lang="en-GB" sz="900" dirty="0"/>
              <a:t> is everyone’s concern. It’s good for you. It’s good for business.</a:t>
            </a:r>
          </a:p>
        </p:txBody>
      </p:sp>
      <p:pic>
        <p:nvPicPr>
          <p:cNvPr id="11" name="Bild 2" descr="111004_EU-OSHA_PPT_Corporate logo.png"/>
          <p:cNvPicPr>
            <a:picLocks noChangeAspect="1"/>
          </p:cNvPicPr>
          <p:nvPr/>
        </p:nvPicPr>
        <p:blipFill>
          <a:blip r:embed="rId3" cstate="print"/>
          <a:srcRect/>
          <a:stretch>
            <a:fillRect/>
          </a:stretch>
        </p:blipFill>
        <p:spPr bwMode="auto">
          <a:xfrm>
            <a:off x="592669" y="5508626"/>
            <a:ext cx="1374873" cy="7239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cstate="print"/>
          <a:srcRect/>
          <a:stretch>
            <a:fillRect/>
          </a:stretch>
        </p:blipFill>
        <p:spPr bwMode="auto">
          <a:xfrm>
            <a:off x="5700184" y="5908675"/>
            <a:ext cx="491827" cy="323851"/>
          </a:xfrm>
          <a:prstGeom prst="rect">
            <a:avLst/>
          </a:prstGeom>
          <a:noFill/>
          <a:ln w="9525">
            <a:noFill/>
            <a:miter lim="800000"/>
            <a:headEnd/>
            <a:tailEnd/>
          </a:ln>
        </p:spPr>
      </p:pic>
      <p:pic>
        <p:nvPicPr>
          <p:cNvPr id="13" name="Bild 5" descr="111004_EU-OSHA_PPT_HW logo.png"/>
          <p:cNvPicPr>
            <a:picLocks noChangeAspect="1"/>
          </p:cNvPicPr>
          <p:nvPr/>
        </p:nvPicPr>
        <p:blipFill>
          <a:blip r:embed="rId5" cstate="print"/>
          <a:srcRect/>
          <a:stretch>
            <a:fillRect/>
          </a:stretch>
        </p:blipFill>
        <p:spPr bwMode="auto">
          <a:xfrm>
            <a:off x="10128449" y="5616576"/>
            <a:ext cx="677137" cy="633413"/>
          </a:xfrm>
          <a:prstGeom prst="rect">
            <a:avLst/>
          </a:prstGeom>
          <a:noFill/>
          <a:ln w="9525">
            <a:noFill/>
            <a:miter lim="800000"/>
            <a:headEnd/>
            <a:tailEnd/>
          </a:ln>
        </p:spPr>
      </p:pic>
    </p:spTree>
    <p:extLst>
      <p:ext uri="{BB962C8B-B14F-4D97-AF65-F5344CB8AC3E}">
        <p14:creationId xmlns="" xmlns:p14="http://schemas.microsoft.com/office/powerpoint/2010/main" val="397002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0000" y="180000"/>
            <a:ext cx="10080000" cy="4896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99999" y="1115999"/>
            <a:ext cx="4800000" cy="486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80000" y="1116000"/>
            <a:ext cx="4800000" cy="486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 xmlns:p14="http://schemas.microsoft.com/office/powerpoint/2010/main" val="3991709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0000" y="1116000"/>
            <a:ext cx="4800000" cy="540000"/>
          </a:xfrm>
        </p:spPr>
        <p:txBody>
          <a:bodyPr anchor="b">
            <a:noAutofit/>
          </a:bodyPr>
          <a:lstStyle>
            <a:lvl1pPr marL="0" indent="0">
              <a:buNone/>
              <a:defRPr sz="2000" b="0"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599999" y="1655999"/>
            <a:ext cx="4800000" cy="432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80000" y="1116000"/>
            <a:ext cx="4800000" cy="540000"/>
          </a:xfrm>
        </p:spPr>
        <p:txBody>
          <a:bodyPr anchor="b">
            <a:noAutofit/>
          </a:bodyPr>
          <a:lstStyle>
            <a:lvl1pPr marL="0" indent="0">
              <a:buNone/>
              <a:defRPr sz="2000" b="0"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5880000" y="1656000"/>
            <a:ext cx="4800000" cy="432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3817760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 xmlns:p14="http://schemas.microsoft.com/office/powerpoint/2010/main" val="1565016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866727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0000" y="180000"/>
            <a:ext cx="10080000" cy="540000"/>
          </a:xfrm>
        </p:spPr>
        <p:txBody>
          <a:bodyPr anchor="b"/>
          <a:lstStyle>
            <a:lvl1pPr algn="l">
              <a:defRPr sz="2400" b="1" i="0" baseline="0"/>
            </a:lvl1pPr>
          </a:lstStyle>
          <a:p>
            <a:r>
              <a:rPr lang="en-US"/>
              <a:t>Click to edit Master title style</a:t>
            </a:r>
            <a:endParaRPr lang="en-US" dirty="0"/>
          </a:p>
        </p:txBody>
      </p:sp>
      <p:sp>
        <p:nvSpPr>
          <p:cNvPr id="3" name="Content Placeholder 2"/>
          <p:cNvSpPr>
            <a:spLocks noGrp="1"/>
          </p:cNvSpPr>
          <p:nvPr>
            <p:ph idx="1"/>
          </p:nvPr>
        </p:nvSpPr>
        <p:spPr>
          <a:xfrm>
            <a:off x="4920002" y="1116000"/>
            <a:ext cx="5706492" cy="4860000"/>
          </a:xfrm>
        </p:spPr>
        <p:txBody>
          <a:bodyPr>
            <a:normAutofit/>
          </a:bodyPr>
          <a:lstStyle>
            <a:lvl5pPr>
              <a:defRPr/>
            </a:lvl5pPr>
            <a:lvl6pPr marL="2514537" indent="-228594">
              <a:buClr>
                <a:schemeClr val="tx2"/>
              </a:buClr>
              <a:buSzPct val="101000"/>
              <a:buFont typeface="Courier New" pitchFamily="49" charset="0"/>
              <a:buChar char="o"/>
              <a:defRPr sz="1200"/>
            </a:lvl6pPr>
            <a:lvl7pPr marL="2971726" indent="-228594">
              <a:buClr>
                <a:schemeClr val="tx2"/>
              </a:buClr>
              <a:buFont typeface="Courier New" pitchFamily="49" charset="0"/>
              <a:buChar char="o"/>
              <a:defRPr sz="1200" baseline="0"/>
            </a:lvl7pPr>
            <a:lvl8pPr marL="3428914" indent="-228594">
              <a:buClr>
                <a:schemeClr val="tx2"/>
              </a:buClr>
              <a:buFont typeface="Courier New" pitchFamily="49" charset="0"/>
              <a:buChar char="o"/>
              <a:defRPr sz="1200" baseline="0"/>
            </a:lvl8pPr>
            <a:lvl9pPr marL="3886103" indent="-228594">
              <a:buClr>
                <a:schemeClr val="tx2"/>
              </a:buClr>
              <a:buFont typeface="Courier New" pitchFamily="49" charset="0"/>
              <a:buChar char="o"/>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0000" y="1116000"/>
            <a:ext cx="3840000" cy="4860000"/>
          </a:xfrm>
        </p:spPr>
        <p:txBody>
          <a:bodyPr anchor="t">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Tree>
    <p:extLst>
      <p:ext uri="{BB962C8B-B14F-4D97-AF65-F5344CB8AC3E}">
        <p14:creationId xmlns="" xmlns:p14="http://schemas.microsoft.com/office/powerpoint/2010/main" val="454702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0000" y="1116000"/>
            <a:ext cx="5399989" cy="900000"/>
          </a:xfrm>
        </p:spPr>
        <p:txBody>
          <a:bodyPr anchor="b">
            <a:normAutofit/>
          </a:bodyPr>
          <a:lstStyle>
            <a:lvl1pPr algn="l">
              <a:defRPr sz="2400" b="1" i="0" baseline="0"/>
            </a:lvl1pPr>
          </a:lstStyle>
          <a:p>
            <a:r>
              <a:rPr lang="en-US"/>
              <a:t>Click to edit Master title style</a:t>
            </a:r>
            <a:endParaRPr lang="en-US" dirty="0"/>
          </a:p>
        </p:txBody>
      </p:sp>
      <p:sp>
        <p:nvSpPr>
          <p:cNvPr id="4" name="Text Placeholder 3"/>
          <p:cNvSpPr>
            <a:spLocks noGrp="1"/>
          </p:cNvSpPr>
          <p:nvPr>
            <p:ph type="body" sz="half" idx="2"/>
          </p:nvPr>
        </p:nvSpPr>
        <p:spPr>
          <a:xfrm>
            <a:off x="599999" y="2016000"/>
            <a:ext cx="5400000" cy="3960000"/>
          </a:xfrm>
        </p:spPr>
        <p:txBody>
          <a:bodyPr anchor="t">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18" name="Picture Placeholder 17"/>
          <p:cNvSpPr>
            <a:spLocks noGrp="1"/>
          </p:cNvSpPr>
          <p:nvPr>
            <p:ph type="pic" sz="quarter" idx="14"/>
          </p:nvPr>
        </p:nvSpPr>
        <p:spPr>
          <a:xfrm>
            <a:off x="6502400" y="1600200"/>
            <a:ext cx="4572000" cy="3429000"/>
          </a:xfrm>
          <a:prstGeom prst="ellipse">
            <a:avLst/>
          </a:prstGeom>
          <a:ln w="76200">
            <a:noFill/>
          </a:ln>
        </p:spPr>
        <p:txBody>
          <a:bodyPr/>
          <a:lstStyle/>
          <a:p>
            <a:r>
              <a:rPr lang="en-US" dirty="0"/>
              <a:t>Click icon to add picture</a:t>
            </a:r>
          </a:p>
        </p:txBody>
      </p:sp>
    </p:spTree>
    <p:extLst>
      <p:ext uri="{BB962C8B-B14F-4D97-AF65-F5344CB8AC3E}">
        <p14:creationId xmlns="" xmlns:p14="http://schemas.microsoft.com/office/powerpoint/2010/main" val="4160734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1" y="4064"/>
            <a:ext cx="12188388" cy="6849872"/>
          </a:xfrm>
          <a:prstGeom prst="rect">
            <a:avLst/>
          </a:prstGeom>
        </p:spPr>
      </p:pic>
      <p:sp>
        <p:nvSpPr>
          <p:cNvPr id="2" name="Title Placeholder 1"/>
          <p:cNvSpPr>
            <a:spLocks noGrp="1"/>
          </p:cNvSpPr>
          <p:nvPr>
            <p:ph type="title"/>
          </p:nvPr>
        </p:nvSpPr>
        <p:spPr>
          <a:xfrm>
            <a:off x="600002" y="180000"/>
            <a:ext cx="10079831" cy="4896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0000" y="1116000"/>
            <a:ext cx="10080000" cy="4860000"/>
          </a:xfrm>
          <a:prstGeom prst="rect">
            <a:avLst/>
          </a:prstGeom>
        </p:spPr>
        <p:txBody>
          <a:bodyPr vert="horz" lIns="91440" tIns="45720" rIns="91440" bIns="45720" rtlCol="0" anchor="t" anchorCtr="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Bild 3" descr="111004_EU-OSHA_PPT_Corporate logo_inner slide.png"/>
          <p:cNvPicPr>
            <a:picLocks noChangeAspect="1"/>
          </p:cNvPicPr>
          <p:nvPr/>
        </p:nvPicPr>
        <p:blipFill>
          <a:blip r:embed="rId15" cstate="print"/>
          <a:srcRect/>
          <a:stretch>
            <a:fillRect/>
          </a:stretch>
        </p:blipFill>
        <p:spPr bwMode="auto">
          <a:xfrm>
            <a:off x="590551" y="6273801"/>
            <a:ext cx="992948" cy="311151"/>
          </a:xfrm>
          <a:prstGeom prst="rect">
            <a:avLst/>
          </a:prstGeom>
          <a:noFill/>
          <a:ln w="9525">
            <a:noFill/>
            <a:miter lim="800000"/>
            <a:headEnd/>
            <a:tailEnd/>
          </a:ln>
        </p:spPr>
      </p:pic>
      <p:sp>
        <p:nvSpPr>
          <p:cNvPr id="10" name="Slide Number Placeholder 9"/>
          <p:cNvSpPr txBox="1">
            <a:spLocks/>
          </p:cNvSpPr>
          <p:nvPr/>
        </p:nvSpPr>
        <p:spPr>
          <a:xfrm>
            <a:off x="11376587" y="6503948"/>
            <a:ext cx="813301"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1000" b="1" baseline="0" smtClean="0">
                <a:solidFill>
                  <a:srgbClr val="0070C0"/>
                </a:solidFill>
              </a:rPr>
              <a:pPr/>
              <a:t>‹#›</a:t>
            </a:fld>
            <a:endParaRPr lang="en-GB" sz="1000" b="1" baseline="0" dirty="0">
              <a:solidFill>
                <a:srgbClr val="0070C0"/>
              </a:solidFill>
            </a:endParaRPr>
          </a:p>
        </p:txBody>
      </p:sp>
      <p:sp>
        <p:nvSpPr>
          <p:cNvPr id="11" name="Rectangle 11"/>
          <p:cNvSpPr>
            <a:spLocks noChangeArrowheads="1"/>
          </p:cNvSpPr>
          <p:nvPr/>
        </p:nvSpPr>
        <p:spPr bwMode="auto">
          <a:xfrm>
            <a:off x="1856319" y="6477002"/>
            <a:ext cx="8053916" cy="104775"/>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en-GB" sz="900" b="1" dirty="0">
                <a:solidFill>
                  <a:schemeClr val="tx2"/>
                </a:solidFill>
                <a:latin typeface="Arial" pitchFamily="-107" charset="0"/>
                <a:ea typeface="ＭＳ Ｐゴシック" pitchFamily="-107" charset="-128"/>
                <a:cs typeface="ＭＳ Ｐゴシック" pitchFamily="-107" charset="-128"/>
              </a:rPr>
              <a:t>www.healthy-workpaces.eu</a:t>
            </a:r>
          </a:p>
        </p:txBody>
      </p:sp>
      <p:pic>
        <p:nvPicPr>
          <p:cNvPr id="12" name="Bild 5" descr="111004_EU-OSHA_PPT_HW logo.png"/>
          <p:cNvPicPr>
            <a:picLocks noChangeAspect="1"/>
          </p:cNvPicPr>
          <p:nvPr/>
        </p:nvPicPr>
        <p:blipFill>
          <a:blip r:embed="rId16" cstate="print"/>
          <a:srcRect/>
          <a:stretch>
            <a:fillRect/>
          </a:stretch>
        </p:blipFill>
        <p:spPr bwMode="auto">
          <a:xfrm>
            <a:off x="9910235" y="6029526"/>
            <a:ext cx="769599" cy="633412"/>
          </a:xfrm>
          <a:prstGeom prst="rect">
            <a:avLst/>
          </a:prstGeom>
          <a:noFill/>
          <a:ln w="9525">
            <a:noFill/>
            <a:miter lim="800000"/>
            <a:headEnd/>
            <a:tailEnd/>
          </a:ln>
        </p:spPr>
      </p:pic>
    </p:spTree>
    <p:extLst>
      <p:ext uri="{BB962C8B-B14F-4D97-AF65-F5344CB8AC3E}">
        <p14:creationId xmlns="" xmlns:p14="http://schemas.microsoft.com/office/powerpoint/2010/main" val="68039266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457189" rtl="0" eaLnBrk="1" latinLnBrk="0" hangingPunct="1">
        <a:spcBef>
          <a:spcPct val="0"/>
        </a:spcBef>
        <a:buNone/>
        <a:defRPr sz="24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1994" indent="-251994" algn="l" defTabSz="457189" rtl="0" eaLnBrk="1" latinLnBrk="0" hangingPunct="1">
        <a:spcBef>
          <a:spcPts val="600"/>
        </a:spcBef>
        <a:spcAft>
          <a:spcPts val="0"/>
        </a:spcAft>
        <a:buClr>
          <a:schemeClr val="tx2"/>
        </a:buClr>
        <a:buFont typeface="Wingdings" pitchFamily="2" charset="2"/>
        <a:buChar char="§"/>
        <a:defRPr sz="1800" b="1" i="0" kern="1200" baseline="0">
          <a:solidFill>
            <a:schemeClr val="tx2"/>
          </a:solidFill>
          <a:latin typeface="+mn-lt"/>
          <a:ea typeface="+mn-ea"/>
          <a:cs typeface="+mn-cs"/>
        </a:defRPr>
      </a:lvl1pPr>
      <a:lvl2pPr marL="431989" indent="-179996" algn="l" defTabSz="457189" rtl="0" eaLnBrk="1" latinLnBrk="0" hangingPunct="1">
        <a:spcBef>
          <a:spcPts val="0"/>
        </a:spcBef>
        <a:spcAft>
          <a:spcPts val="0"/>
        </a:spcAft>
        <a:buClrTx/>
        <a:buFont typeface="Arial" pitchFamily="34" charset="0"/>
        <a:buChar char="•"/>
        <a:defRPr sz="1800" kern="1200" baseline="0">
          <a:solidFill>
            <a:schemeClr val="tx1"/>
          </a:solidFill>
          <a:latin typeface="+mn-lt"/>
          <a:ea typeface="+mn-ea"/>
          <a:cs typeface="+mn-cs"/>
        </a:defRPr>
      </a:lvl2pPr>
      <a:lvl3pPr marL="611985" indent="-179996" algn="l" defTabSz="457189" rtl="0" eaLnBrk="1" latinLnBrk="0" hangingPunct="1">
        <a:spcBef>
          <a:spcPts val="0"/>
        </a:spcBef>
        <a:spcAft>
          <a:spcPts val="0"/>
        </a:spcAft>
        <a:buClrTx/>
        <a:buFont typeface="Arial" pitchFamily="34" charset="0"/>
        <a:buChar char="−"/>
        <a:defRPr sz="1700" kern="1200" baseline="0">
          <a:solidFill>
            <a:schemeClr val="tx1"/>
          </a:solidFill>
          <a:latin typeface="+mn-lt"/>
          <a:ea typeface="+mn-ea"/>
          <a:cs typeface="+mn-cs"/>
        </a:defRPr>
      </a:lvl3pPr>
      <a:lvl4pPr marL="791980" indent="-179996" algn="l" defTabSz="457189" rtl="0" eaLnBrk="1" latinLnBrk="0" hangingPunct="1">
        <a:spcBef>
          <a:spcPts val="0"/>
        </a:spcBef>
        <a:spcAft>
          <a:spcPts val="0"/>
        </a:spcAft>
        <a:buClrTx/>
        <a:buFont typeface="Arial" pitchFamily="34" charset="0"/>
        <a:buChar char="•"/>
        <a:defRPr sz="1600" kern="1200" baseline="0">
          <a:solidFill>
            <a:schemeClr val="tx1"/>
          </a:solidFill>
          <a:latin typeface="+mn-lt"/>
          <a:ea typeface="+mn-ea"/>
          <a:cs typeface="+mn-cs"/>
        </a:defRPr>
      </a:lvl4pPr>
      <a:lvl5pPr marL="971976" indent="-179996" algn="l" defTabSz="457189" rtl="0" eaLnBrk="1" latinLnBrk="0" hangingPunct="1">
        <a:spcBef>
          <a:spcPts val="0"/>
        </a:spcBef>
        <a:spcAft>
          <a:spcPts val="0"/>
        </a:spcAft>
        <a:buClrTx/>
        <a:buFont typeface="Arial" pitchFamily="34" charset="0"/>
        <a:buChar char="−"/>
        <a:defRPr sz="1500" kern="1200" baseline="0">
          <a:solidFill>
            <a:schemeClr val="tx1"/>
          </a:solidFill>
          <a:latin typeface="+mn-lt"/>
          <a:ea typeface="+mn-ea"/>
          <a:cs typeface="+mn-cs"/>
        </a:defRPr>
      </a:lvl5pPr>
      <a:lvl6pPr marL="1257719" indent="-285744" algn="l" defTabSz="457189" rtl="0" eaLnBrk="1" latinLnBrk="0" hangingPunct="1">
        <a:spcBef>
          <a:spcPts val="0"/>
        </a:spcBef>
        <a:buFont typeface="Arial" pitchFamily="34" charset="0"/>
        <a:buChar char="•"/>
        <a:defRPr sz="1400" kern="1200" baseline="0">
          <a:solidFill>
            <a:schemeClr val="tx1"/>
          </a:solidFill>
          <a:latin typeface="+mn-lt"/>
          <a:ea typeface="+mn-ea"/>
          <a:cs typeface="+mn-cs"/>
        </a:defRPr>
      </a:lvl6pPr>
      <a:lvl7pPr marL="1331967" indent="-179996" algn="l" defTabSz="457189" rtl="0" eaLnBrk="1" latinLnBrk="0" hangingPunct="1">
        <a:spcBef>
          <a:spcPts val="0"/>
        </a:spcBef>
        <a:buFont typeface="Arial" pitchFamily="34" charset="0"/>
        <a:buChar char="−"/>
        <a:defRPr sz="1300" kern="1200" baseline="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3" descr="PPT images-Stress Toolkit-1A.jpg"/>
          <p:cNvPicPr>
            <a:picLocks noChangeAspect="1"/>
          </p:cNvPicPr>
          <p:nvPr/>
        </p:nvPicPr>
        <p:blipFill rotWithShape="1">
          <a:blip r:embed="rId2" cstate="print"/>
          <a:srcRect/>
          <a:stretch/>
        </p:blipFill>
        <p:spPr>
          <a:xfrm>
            <a:off x="-9144" y="-1"/>
            <a:ext cx="12191999" cy="6858001"/>
          </a:xfrm>
          <a:prstGeom prst="rect">
            <a:avLst/>
          </a:prstGeom>
        </p:spPr>
      </p:pic>
      <p:sp>
        <p:nvSpPr>
          <p:cNvPr id="9" name="Rectángulo 4"/>
          <p:cNvSpPr/>
          <p:nvPr/>
        </p:nvSpPr>
        <p:spPr>
          <a:xfrm>
            <a:off x="228600" y="698752"/>
            <a:ext cx="5249254" cy="5078313"/>
          </a:xfrm>
          <a:prstGeom prst="rect">
            <a:avLst/>
          </a:prstGeom>
        </p:spPr>
        <p:txBody>
          <a:bodyPr wrap="square">
            <a:spAutoFit/>
          </a:bodyPr>
          <a:lstStyle/>
          <a:p>
            <a:pPr algn="ctr"/>
            <a:r>
              <a:rPr lang="el-GR" sz="2400" b="1" dirty="0" smtClean="0">
                <a:solidFill>
                  <a:srgbClr val="003399"/>
                </a:solidFill>
              </a:rPr>
              <a:t>Ψηφιακός Οδηγός </a:t>
            </a:r>
            <a:br>
              <a:rPr lang="el-GR" sz="2400" b="1" dirty="0" smtClean="0">
                <a:solidFill>
                  <a:srgbClr val="003399"/>
                </a:solidFill>
              </a:rPr>
            </a:br>
            <a:r>
              <a:rPr lang="el-GR" sz="2400" b="1" dirty="0" smtClean="0">
                <a:solidFill>
                  <a:srgbClr val="003399"/>
                </a:solidFill>
              </a:rPr>
              <a:t>σχετικά με τη διαχείριση </a:t>
            </a:r>
            <a:r>
              <a:rPr lang="en-US" sz="2400" b="1" dirty="0" smtClean="0">
                <a:solidFill>
                  <a:srgbClr val="003399"/>
                </a:solidFill>
              </a:rPr>
              <a:t/>
            </a:r>
            <a:br>
              <a:rPr lang="en-US" sz="2400" b="1" dirty="0" smtClean="0">
                <a:solidFill>
                  <a:srgbClr val="003399"/>
                </a:solidFill>
              </a:rPr>
            </a:br>
            <a:r>
              <a:rPr lang="el-GR" sz="2400" b="1" dirty="0" smtClean="0">
                <a:solidFill>
                  <a:srgbClr val="003399"/>
                </a:solidFill>
              </a:rPr>
              <a:t>του άγχους και των ψυχοκοινωνικών κινδύνων στην εργασία, στον χώρο</a:t>
            </a:r>
            <a:br>
              <a:rPr lang="el-GR" sz="2400" b="1" dirty="0" smtClean="0">
                <a:solidFill>
                  <a:srgbClr val="003399"/>
                </a:solidFill>
              </a:rPr>
            </a:br>
            <a:r>
              <a:rPr lang="el-GR" sz="2400" b="1" dirty="0" smtClean="0">
                <a:solidFill>
                  <a:srgbClr val="003399"/>
                </a:solidFill>
              </a:rPr>
              <a:t>των μικρών και των πολύ μικρών επιχειρήσεων</a:t>
            </a:r>
          </a:p>
          <a:p>
            <a:pPr algn="ctr"/>
            <a:endParaRPr lang="el-GR" sz="2400" b="1" dirty="0" smtClean="0">
              <a:solidFill>
                <a:srgbClr val="003399"/>
              </a:solidFill>
            </a:endParaRPr>
          </a:p>
          <a:p>
            <a:pPr algn="ctr"/>
            <a:endParaRPr lang="el-GR" sz="2400" b="1" dirty="0" smtClean="0">
              <a:solidFill>
                <a:srgbClr val="003399"/>
              </a:solidFill>
            </a:endParaRPr>
          </a:p>
          <a:p>
            <a:pPr algn="ctr"/>
            <a:r>
              <a:rPr lang="el-GR" sz="3200" b="1" dirty="0" smtClean="0">
                <a:solidFill>
                  <a:srgbClr val="003399"/>
                </a:solidFill>
              </a:rPr>
              <a:t>5. ΕΠΙΠΤΩΣΕΙΣ ΣΤΗΝ ΕΠΙΧΕΙΡΗΣΗ ΜΟΥ</a:t>
            </a:r>
            <a:endParaRPr lang="en-GB" sz="3200" b="1" dirty="0" smtClean="0">
              <a:solidFill>
                <a:srgbClr val="003399"/>
              </a:solidFill>
            </a:endParaRPr>
          </a:p>
          <a:p>
            <a:pPr algn="ctr"/>
            <a:endParaRPr lang="en-GB" sz="3600" b="1" dirty="0">
              <a:solidFill>
                <a:srgbClr val="003399"/>
              </a:solidFill>
            </a:endParaRPr>
          </a:p>
        </p:txBody>
      </p:sp>
      <p:sp>
        <p:nvSpPr>
          <p:cNvPr id="5" name="6 - TextBox"/>
          <p:cNvSpPr txBox="1"/>
          <p:nvPr/>
        </p:nvSpPr>
        <p:spPr>
          <a:xfrm>
            <a:off x="0" y="0"/>
            <a:ext cx="5675375" cy="400110"/>
          </a:xfrm>
          <a:prstGeom prst="rect">
            <a:avLst/>
          </a:prstGeom>
          <a:solidFill>
            <a:schemeClr val="accent6">
              <a:lumMod val="7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000" b="1" dirty="0">
                <a:solidFill>
                  <a:srgbClr val="7030A0"/>
                </a:solidFill>
              </a:rPr>
              <a:t>Η ασφάλεια και η υγεία στους χώρους εργασίας μας αφορά όλους. </a:t>
            </a:r>
            <a:br>
              <a:rPr lang="el-GR" sz="1000" b="1" dirty="0">
                <a:solidFill>
                  <a:srgbClr val="7030A0"/>
                </a:solidFill>
              </a:rPr>
            </a:br>
            <a:r>
              <a:rPr lang="el-GR" sz="1000" b="1" dirty="0">
                <a:solidFill>
                  <a:srgbClr val="7030A0"/>
                </a:solidFill>
              </a:rPr>
              <a:t>Οφέλη για εσένα προσωπικά. Οφέλη για τις επιχειρήσεις.</a:t>
            </a:r>
          </a:p>
        </p:txBody>
      </p:sp>
    </p:spTree>
    <p:extLst>
      <p:ext uri="{BB962C8B-B14F-4D97-AF65-F5344CB8AC3E}">
        <p14:creationId xmlns="" xmlns:p14="http://schemas.microsoft.com/office/powerpoint/2010/main" val="1314924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3" descr="PPT images-Stress Toolkit-1A.jpg"/>
          <p:cNvPicPr>
            <a:picLocks noChangeAspect="1"/>
          </p:cNvPicPr>
          <p:nvPr/>
        </p:nvPicPr>
        <p:blipFill rotWithShape="1">
          <a:blip r:embed="rId2" cstate="print"/>
          <a:srcRect/>
          <a:stretch/>
        </p:blipFill>
        <p:spPr>
          <a:xfrm>
            <a:off x="0" y="0"/>
            <a:ext cx="12191999" cy="6858001"/>
          </a:xfrm>
          <a:prstGeom prst="rect">
            <a:avLst/>
          </a:prstGeom>
          <a:solidFill>
            <a:schemeClr val="accent6">
              <a:lumMod val="75000"/>
            </a:schemeClr>
          </a:solidFill>
          <a:ln>
            <a:solidFill>
              <a:schemeClr val="accent1">
                <a:lumMod val="20000"/>
                <a:lumOff val="80000"/>
              </a:schemeClr>
            </a:solidFill>
          </a:ln>
        </p:spPr>
      </p:pic>
      <p:sp>
        <p:nvSpPr>
          <p:cNvPr id="6" name="Rectángulo 4"/>
          <p:cNvSpPr/>
          <p:nvPr/>
        </p:nvSpPr>
        <p:spPr>
          <a:xfrm>
            <a:off x="270951" y="623231"/>
            <a:ext cx="5249254" cy="1077218"/>
          </a:xfrm>
          <a:prstGeom prst="rect">
            <a:avLst/>
          </a:prstGeom>
        </p:spPr>
        <p:txBody>
          <a:bodyPr wrap="square">
            <a:spAutoFit/>
          </a:bodyPr>
          <a:lstStyle/>
          <a:p>
            <a:pPr algn="ctr"/>
            <a:r>
              <a:rPr lang="el-GR" sz="3200" b="1" dirty="0" smtClean="0">
                <a:solidFill>
                  <a:srgbClr val="003399"/>
                </a:solidFill>
              </a:rPr>
              <a:t>5. ΕΠΙΠΤΩΣΕΙΣ </a:t>
            </a:r>
            <a:r>
              <a:rPr lang="el-GR" sz="3200" b="1" dirty="0">
                <a:solidFill>
                  <a:srgbClr val="003399"/>
                </a:solidFill>
              </a:rPr>
              <a:t>ΣΤΗΝ ΕΠΙΧΕΙΡΗΣΗ ΜΟΥ</a:t>
            </a:r>
            <a:endParaRPr lang="en-GB" sz="3200" b="1" dirty="0">
              <a:solidFill>
                <a:srgbClr val="003399"/>
              </a:solidFill>
            </a:endParaRPr>
          </a:p>
        </p:txBody>
      </p:sp>
      <p:grpSp>
        <p:nvGrpSpPr>
          <p:cNvPr id="26" name="Group 25"/>
          <p:cNvGrpSpPr/>
          <p:nvPr/>
        </p:nvGrpSpPr>
        <p:grpSpPr>
          <a:xfrm>
            <a:off x="1341853" y="2351580"/>
            <a:ext cx="3866445" cy="2772000"/>
            <a:chOff x="0" y="3736466"/>
            <a:chExt cx="3866445" cy="2772000"/>
          </a:xfrm>
        </p:grpSpPr>
        <p:sp>
          <p:nvSpPr>
            <p:cNvPr id="30" name="Rectangle 29"/>
            <p:cNvSpPr/>
            <p:nvPr/>
          </p:nvSpPr>
          <p:spPr>
            <a:xfrm>
              <a:off x="0" y="3736466"/>
              <a:ext cx="3866445" cy="27720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1" name="TextBox 30"/>
            <p:cNvSpPr txBox="1"/>
            <p:nvPr/>
          </p:nvSpPr>
          <p:spPr>
            <a:xfrm>
              <a:off x="0" y="3736466"/>
              <a:ext cx="3866445" cy="2772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0079" tIns="333248" rIns="300079" bIns="113792" numCol="1" spcCol="1270" anchor="t" anchorCtr="0">
              <a:noAutofit/>
            </a:bodyPr>
            <a:lstStyle/>
            <a:p>
              <a:pPr marL="171450" lvl="1" indent="-171450" algn="l" defTabSz="711200">
                <a:lnSpc>
                  <a:spcPct val="90000"/>
                </a:lnSpc>
                <a:spcBef>
                  <a:spcPct val="0"/>
                </a:spcBef>
                <a:spcAft>
                  <a:spcPct val="15000"/>
                </a:spcAft>
                <a:buChar char="••"/>
              </a:pPr>
              <a:r>
                <a:rPr lang="el-GR" sz="1600" dirty="0">
                  <a:hlinkClick r:id="rId3" action="ppaction://hlinksldjump"/>
                </a:rPr>
                <a:t>Ποιες είναι οι επιπτώσεις για την επιχείρηση μου;</a:t>
              </a:r>
              <a:r>
                <a:rPr lang="en-US" sz="1600" kern="1200" dirty="0">
                  <a:hlinkClick r:id="rId3" action="ppaction://hlinksldjump"/>
                </a:rPr>
                <a:t> </a:t>
              </a:r>
              <a:endParaRPr lang="en-US" sz="1600" kern="1200" dirty="0"/>
            </a:p>
            <a:p>
              <a:pPr marL="171450" lvl="1" indent="-171450" algn="l" defTabSz="711200">
                <a:lnSpc>
                  <a:spcPct val="90000"/>
                </a:lnSpc>
                <a:spcBef>
                  <a:spcPct val="0"/>
                </a:spcBef>
                <a:spcAft>
                  <a:spcPct val="15000"/>
                </a:spcAft>
                <a:buChar char="••"/>
              </a:pPr>
              <a:r>
                <a:rPr lang="el-GR" sz="1600" kern="1200" dirty="0">
                  <a:hlinkClick r:id="rId4" action="ppaction://hlinksldjump"/>
                </a:rPr>
                <a:t>Πώς θα αναγνωρίσω τις επιπτώσεις στην επιχείρηση μου;</a:t>
              </a:r>
              <a:endParaRPr lang="en-US" sz="1600" kern="1200" dirty="0"/>
            </a:p>
            <a:p>
              <a:pPr marL="171450" lvl="1" indent="-171450" algn="l" defTabSz="711200">
                <a:lnSpc>
                  <a:spcPct val="90000"/>
                </a:lnSpc>
                <a:spcBef>
                  <a:spcPct val="0"/>
                </a:spcBef>
                <a:spcAft>
                  <a:spcPct val="15000"/>
                </a:spcAft>
                <a:buChar char="••"/>
              </a:pPr>
              <a:r>
                <a:rPr lang="el-GR" sz="1600" dirty="0">
                  <a:hlinkClick r:id="rId5" action="ppaction://hlinksldjump"/>
                </a:rPr>
                <a:t>Μειωμένη απόδοση και τυπική παρουσία στην εργασία</a:t>
              </a:r>
              <a:endParaRPr lang="en-US" sz="1600" kern="1200" dirty="0"/>
            </a:p>
            <a:p>
              <a:pPr marL="171450" lvl="1" indent="-171450" algn="l" defTabSz="711200">
                <a:lnSpc>
                  <a:spcPct val="90000"/>
                </a:lnSpc>
                <a:spcBef>
                  <a:spcPct val="0"/>
                </a:spcBef>
                <a:spcAft>
                  <a:spcPct val="15000"/>
                </a:spcAft>
                <a:buChar char="••"/>
              </a:pPr>
              <a:r>
                <a:rPr lang="el-GR" sz="1600" dirty="0">
                  <a:hlinkClick r:id="rId6" action="ppaction://hlinksldjump"/>
                </a:rPr>
                <a:t>Αυξημένος </a:t>
              </a:r>
              <a:r>
                <a:rPr lang="el-GR" sz="1600" dirty="0" err="1">
                  <a:hlinkClick r:id="rId6" action="ppaction://hlinksldjump"/>
                </a:rPr>
                <a:t>απουσιασμός</a:t>
              </a:r>
              <a:r>
                <a:rPr lang="el-GR" sz="1600" dirty="0">
                  <a:hlinkClick r:id="rId6" action="ppaction://hlinksldjump"/>
                </a:rPr>
                <a:t> και ατυχήματα</a:t>
              </a:r>
              <a:endParaRPr lang="en-US" sz="1600" kern="1200" dirty="0"/>
            </a:p>
            <a:p>
              <a:pPr marL="171450" lvl="1" indent="-171450" algn="l" defTabSz="711200">
                <a:lnSpc>
                  <a:spcPct val="90000"/>
                </a:lnSpc>
                <a:spcBef>
                  <a:spcPct val="0"/>
                </a:spcBef>
                <a:spcAft>
                  <a:spcPct val="15000"/>
                </a:spcAft>
                <a:buChar char="••"/>
              </a:pPr>
              <a:r>
                <a:rPr lang="el-GR" sz="1600" dirty="0">
                  <a:hlinkClick r:id="rId7" action="ppaction://hlinksldjump"/>
                </a:rPr>
                <a:t>Αυξημένο ποσοστό ανανέωσης του προσωπικού</a:t>
              </a:r>
              <a:endParaRPr lang="en-US" sz="1600" kern="1200" dirty="0"/>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endParaRPr lang="en-US" sz="1600" kern="1200" dirty="0"/>
            </a:p>
          </p:txBody>
        </p:sp>
      </p:grpSp>
      <p:grpSp>
        <p:nvGrpSpPr>
          <p:cNvPr id="27" name="Group 26"/>
          <p:cNvGrpSpPr/>
          <p:nvPr/>
        </p:nvGrpSpPr>
        <p:grpSpPr>
          <a:xfrm>
            <a:off x="1535175" y="2115420"/>
            <a:ext cx="2706511" cy="472320"/>
            <a:chOff x="193322" y="3500306"/>
            <a:chExt cx="2706511" cy="472320"/>
          </a:xfrm>
        </p:grpSpPr>
        <p:sp>
          <p:nvSpPr>
            <p:cNvPr id="28" name="Rounded Rectangle 27"/>
            <p:cNvSpPr/>
            <p:nvPr/>
          </p:nvSpPr>
          <p:spPr>
            <a:xfrm>
              <a:off x="193322" y="3500306"/>
              <a:ext cx="2706511" cy="472320"/>
            </a:xfrm>
            <a:prstGeom prst="roundRect">
              <a:avLst/>
            </a:prstGeom>
            <a:solidFill>
              <a:schemeClr val="accent6">
                <a:lumMod val="75000"/>
              </a:schemeClr>
            </a:solidFill>
            <a:ln>
              <a:solidFill>
                <a:schemeClr val="tx2"/>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9" name="Rounded Rectangle 6"/>
            <p:cNvSpPr txBox="1"/>
            <p:nvPr/>
          </p:nvSpPr>
          <p:spPr>
            <a:xfrm>
              <a:off x="216379" y="3523363"/>
              <a:ext cx="266039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300" tIns="0" rIns="102300" bIns="0" numCol="1" spcCol="1270" anchor="ctr" anchorCtr="0">
              <a:noAutofit/>
            </a:bodyPr>
            <a:lstStyle/>
            <a:p>
              <a:pPr lvl="0" algn="l" defTabSz="711200">
                <a:lnSpc>
                  <a:spcPct val="90000"/>
                </a:lnSpc>
                <a:spcBef>
                  <a:spcPct val="0"/>
                </a:spcBef>
                <a:spcAft>
                  <a:spcPct val="35000"/>
                </a:spcAft>
              </a:pPr>
              <a:r>
                <a:rPr lang="el-GR" sz="1600" dirty="0">
                  <a:hlinkClick r:id="rId8" action="ppaction://hlinksldjump"/>
                </a:rPr>
                <a:t>Ε</a:t>
              </a:r>
              <a:r>
                <a:rPr lang="el-GR" sz="1600" kern="1200" dirty="0">
                  <a:hlinkClick r:id="rId8" action="ppaction://hlinksldjump"/>
                </a:rPr>
                <a:t>πιπτώσεις</a:t>
              </a:r>
              <a:r>
                <a:rPr lang="en-US" sz="1600" kern="1200" dirty="0">
                  <a:hlinkClick r:id="rId8" action="ppaction://hlinksldjump"/>
                </a:rPr>
                <a:t> </a:t>
              </a:r>
              <a:r>
                <a:rPr lang="el-GR" sz="1600" kern="1200" dirty="0">
                  <a:hlinkClick r:id="rId8" action="ppaction://hlinksldjump"/>
                </a:rPr>
                <a:t>στην επιχείρηση μου</a:t>
              </a:r>
              <a:endParaRPr lang="en-US" sz="1600" kern="1200" dirty="0"/>
            </a:p>
          </p:txBody>
        </p:sp>
      </p:grpSp>
      <p:sp>
        <p:nvSpPr>
          <p:cNvPr id="11" name="6 - TextBox"/>
          <p:cNvSpPr txBox="1"/>
          <p:nvPr/>
        </p:nvSpPr>
        <p:spPr>
          <a:xfrm>
            <a:off x="0" y="0"/>
            <a:ext cx="5675375" cy="400110"/>
          </a:xfrm>
          <a:prstGeom prst="rect">
            <a:avLst/>
          </a:prstGeom>
          <a:solidFill>
            <a:schemeClr val="accent6">
              <a:lumMod val="7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000" b="1" dirty="0">
                <a:solidFill>
                  <a:srgbClr val="7030A0"/>
                </a:solidFill>
              </a:rPr>
              <a:t>Η ασφάλεια και η υγεία στους χώρους εργασίας μας αφορά όλους. </a:t>
            </a:r>
            <a:br>
              <a:rPr lang="el-GR" sz="1000" b="1" dirty="0">
                <a:solidFill>
                  <a:srgbClr val="7030A0"/>
                </a:solidFill>
              </a:rPr>
            </a:br>
            <a:r>
              <a:rPr lang="el-GR" sz="1000" b="1" dirty="0">
                <a:solidFill>
                  <a:srgbClr val="7030A0"/>
                </a:solidFill>
              </a:rPr>
              <a:t>Οφέλη για εσένα προσωπικά. Οφέλη για τις επιχειρήσεις.</a:t>
            </a:r>
          </a:p>
        </p:txBody>
      </p:sp>
    </p:spTree>
    <p:extLst>
      <p:ext uri="{BB962C8B-B14F-4D97-AF65-F5344CB8AC3E}">
        <p14:creationId xmlns="" xmlns:p14="http://schemas.microsoft.com/office/powerpoint/2010/main" val="3494540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Ποιες είναι οι επιπτώσεις για την επιχείρησή μου;</a:t>
            </a:r>
            <a:endParaRPr lang="en-GB" noProof="0" dirty="0"/>
          </a:p>
        </p:txBody>
      </p:sp>
      <p:sp>
        <p:nvSpPr>
          <p:cNvPr id="3" name="Content Placeholder 2"/>
          <p:cNvSpPr>
            <a:spLocks noGrp="1"/>
          </p:cNvSpPr>
          <p:nvPr>
            <p:ph sz="half" idx="1"/>
          </p:nvPr>
        </p:nvSpPr>
        <p:spPr/>
        <p:txBody>
          <a:bodyPr>
            <a:normAutofit/>
          </a:bodyPr>
          <a:lstStyle/>
          <a:p>
            <a:r>
              <a:rPr lang="el-GR" dirty="0"/>
              <a:t>Η επιχείρησή σας είναι δυνατόν να επηρεαστεί με πολλούς τρόπους στους οποίους συγκαταλέγονται η αύξηση της δαπάνης για το προσωπικό και η μείωση της αποδοτικότητας. </a:t>
            </a:r>
          </a:p>
          <a:p>
            <a:pPr lvl="1"/>
            <a:r>
              <a:rPr lang="el-GR" dirty="0"/>
              <a:t>Περίπου το ήμισυ του ποσοστού απουσίας από την εργασία μπορεί να συσχετιστεί με το άγχος </a:t>
            </a:r>
          </a:p>
          <a:p>
            <a:pPr lvl="1"/>
            <a:r>
              <a:rPr lang="el-GR" dirty="0"/>
              <a:t>Η μειωμένη απόδοση στην εργασία λόγω του άγχους κοστίζει ένα ποσό διπλάσιο από εκείνο που κοστίζει η απουσία </a:t>
            </a:r>
          </a:p>
          <a:p>
            <a:pPr lvl="1"/>
            <a:r>
              <a:rPr lang="el-GR" dirty="0"/>
              <a:t>Το άγχος στην εργασία μπορεί να οδηγήσει σε πέντε φορές περισσότερα ατυχήματα</a:t>
            </a:r>
          </a:p>
          <a:p>
            <a:pPr lvl="1"/>
            <a:r>
              <a:rPr lang="el-GR" dirty="0"/>
              <a:t>Περίπου το ένα πέμπτο του ποσοστού ανανέωσης του προσωπικού συνδέεται με το άγχος στην εργασία</a:t>
            </a:r>
          </a:p>
          <a:p>
            <a:pPr lvl="1"/>
            <a:r>
              <a:rPr lang="el-GR" dirty="0"/>
              <a:t>Οι απουσίες που προκαλούνται από το άγχος έχουν πολύ μεγαλύτερη διάρκεια συγκριτικά με εκείνες που προκαλούνται από άλλους παράγοντες</a:t>
            </a:r>
          </a:p>
        </p:txBody>
      </p:sp>
      <p:sp>
        <p:nvSpPr>
          <p:cNvPr id="5" name="Freeform 4"/>
          <p:cNvSpPr/>
          <p:nvPr/>
        </p:nvSpPr>
        <p:spPr>
          <a:xfrm>
            <a:off x="1752600" y="64224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a:t>
            </a:r>
            <a:r>
              <a:rPr lang="en-GB" sz="1000" b="1" dirty="0">
                <a:hlinkClick r:id="rId2" action="ppaction://hlinksldjump"/>
              </a:rPr>
              <a:t> </a:t>
            </a:r>
            <a:r>
              <a:rPr lang="el-GR" sz="1000" b="1" dirty="0">
                <a:hlinkClick r:id="rId2" action="ppaction://hlinksldjump"/>
              </a:rPr>
              <a:t>στις </a:t>
            </a:r>
            <a:r>
              <a:rPr lang="en-GB" sz="1000" b="1" dirty="0">
                <a:hlinkClick r:id="rId2" action="ppaction://hlinksldjump"/>
              </a:rPr>
              <a:t>‘</a:t>
            </a:r>
            <a:r>
              <a:rPr lang="el-GR" sz="1000" b="1" dirty="0">
                <a:hlinkClick r:id="rId2" action="ppaction://hlinksldjump"/>
              </a:rPr>
              <a:t>επιπτώσεις</a:t>
            </a:r>
            <a:r>
              <a:rPr lang="en-GB" sz="1000" b="1" dirty="0">
                <a:hlinkClick r:id="rId2" action="ppaction://hlinksldjump"/>
              </a:rPr>
              <a:t> </a:t>
            </a:r>
            <a:r>
              <a:rPr lang="el-GR" sz="1000" b="1" dirty="0">
                <a:hlinkClick r:id="rId2" action="ppaction://hlinksldjump"/>
              </a:rPr>
              <a:t>στην επιχείρηση μου</a:t>
            </a:r>
            <a:r>
              <a:rPr lang="en-GB" sz="1000" b="1" dirty="0">
                <a:hlinkClick r:id="" action="ppaction://noaction"/>
              </a:rPr>
              <a:t>’</a:t>
            </a:r>
            <a:endParaRPr lang="en-GB" sz="1000" b="1" dirty="0"/>
          </a:p>
        </p:txBody>
      </p:sp>
    </p:spTree>
    <p:extLst>
      <p:ext uri="{BB962C8B-B14F-4D97-AF65-F5344CB8AC3E}">
        <p14:creationId xmlns="" xmlns:p14="http://schemas.microsoft.com/office/powerpoint/2010/main" val="3812855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a:t>
            </a:r>
            <a:r>
              <a:rPr lang="el-GR" noProof="0" dirty="0" err="1"/>
              <a:t>ώς</a:t>
            </a:r>
            <a:r>
              <a:rPr lang="el-GR" noProof="0" dirty="0"/>
              <a:t> θα αναγνωρίσω τις επιπτώσεις στην επιχείρησή μου</a:t>
            </a:r>
            <a:r>
              <a:rPr lang="el-GR" dirty="0"/>
              <a:t>;</a:t>
            </a:r>
            <a:endParaRPr lang="en-GB" noProof="0" dirty="0"/>
          </a:p>
        </p:txBody>
      </p:sp>
      <p:graphicFrame>
        <p:nvGraphicFramePr>
          <p:cNvPr id="4" name="Table 3"/>
          <p:cNvGraphicFramePr>
            <a:graphicFrameLocks noGrp="1"/>
          </p:cNvGraphicFramePr>
          <p:nvPr>
            <p:extLst>
              <p:ext uri="{D42A27DB-BD31-4B8C-83A1-F6EECF244321}">
                <p14:modId xmlns="" xmlns:p14="http://schemas.microsoft.com/office/powerpoint/2010/main" val="3648092273"/>
              </p:ext>
            </p:extLst>
          </p:nvPr>
        </p:nvGraphicFramePr>
        <p:xfrm>
          <a:off x="681765" y="986972"/>
          <a:ext cx="10145892" cy="5425440"/>
        </p:xfrm>
        <a:graphic>
          <a:graphicData uri="http://schemas.openxmlformats.org/drawingml/2006/table">
            <a:tbl>
              <a:tblPr firstRow="1" bandRow="1">
                <a:tableStyleId>{2D5ABB26-0587-4C30-8999-92F81FD0307C}</a:tableStyleId>
              </a:tblPr>
              <a:tblGrid>
                <a:gridCol w="5072946">
                  <a:extLst>
                    <a:ext uri="{9D8B030D-6E8A-4147-A177-3AD203B41FA5}">
                      <a16:colId xmlns="" xmlns:a16="http://schemas.microsoft.com/office/drawing/2014/main" val="1667580008"/>
                    </a:ext>
                  </a:extLst>
                </a:gridCol>
                <a:gridCol w="5072946">
                  <a:extLst>
                    <a:ext uri="{9D8B030D-6E8A-4147-A177-3AD203B41FA5}">
                      <a16:colId xmlns="" xmlns:a16="http://schemas.microsoft.com/office/drawing/2014/main" val="1716548808"/>
                    </a:ext>
                  </a:extLst>
                </a:gridCol>
              </a:tblGrid>
              <a:tr h="5138058">
                <a:tc>
                  <a:txBody>
                    <a:bodyPr/>
                    <a:lstStyle/>
                    <a:p>
                      <a:r>
                        <a:rPr lang="el-GR" sz="1400" b="1" kern="1200" dirty="0">
                          <a:solidFill>
                            <a:schemeClr val="tx1"/>
                          </a:solidFill>
                          <a:latin typeface="+mn-lt"/>
                          <a:ea typeface="+mn-ea"/>
                          <a:cs typeface="+mn-cs"/>
                        </a:rPr>
                        <a:t>Περίπου το ήμισυ του ποσοστού απουσίας από την εργασία μπορεί να συσχετιστεί με το άγχος </a:t>
                      </a:r>
                      <a:endParaRPr lang="el-GR" sz="1400" kern="1200" dirty="0">
                        <a:solidFill>
                          <a:schemeClr val="tx1"/>
                        </a:solidFill>
                        <a:latin typeface="+mn-lt"/>
                        <a:ea typeface="+mn-ea"/>
                        <a:cs typeface="+mn-cs"/>
                      </a:endParaRPr>
                    </a:p>
                    <a:p>
                      <a:pPr lvl="0">
                        <a:buFont typeface="Arial" pitchFamily="34" charset="0"/>
                        <a:buChar char="•"/>
                      </a:pPr>
                      <a:r>
                        <a:rPr lang="en-US" sz="1400" kern="1200" dirty="0">
                          <a:solidFill>
                            <a:schemeClr val="tx1"/>
                          </a:solidFill>
                          <a:latin typeface="+mn-lt"/>
                          <a:ea typeface="+mn-ea"/>
                          <a:cs typeface="+mn-cs"/>
                        </a:rPr>
                        <a:t> </a:t>
                      </a:r>
                      <a:r>
                        <a:rPr lang="el-GR" sz="1400" kern="1200" dirty="0">
                          <a:solidFill>
                            <a:schemeClr val="tx1"/>
                          </a:solidFill>
                          <a:latin typeface="+mn-lt"/>
                          <a:ea typeface="+mn-ea"/>
                          <a:cs typeface="+mn-cs"/>
                        </a:rPr>
                        <a:t>Απουσία λόγω ασθένειας που οφείλεται σε προβλήματα υγείας που προκαλεί το άγχος</a:t>
                      </a:r>
                    </a:p>
                    <a:p>
                      <a:pPr lvl="0">
                        <a:buFont typeface="Arial" pitchFamily="34" charset="0"/>
                        <a:buChar char="•"/>
                      </a:pPr>
                      <a:r>
                        <a:rPr lang="en-US" sz="1400" kern="1200" dirty="0">
                          <a:solidFill>
                            <a:schemeClr val="tx1"/>
                          </a:solidFill>
                          <a:latin typeface="+mn-lt"/>
                          <a:ea typeface="+mn-ea"/>
                          <a:cs typeface="+mn-cs"/>
                        </a:rPr>
                        <a:t> </a:t>
                      </a:r>
                      <a:r>
                        <a:rPr lang="el-GR" sz="1400" kern="1200" dirty="0">
                          <a:solidFill>
                            <a:schemeClr val="tx1"/>
                          </a:solidFill>
                          <a:latin typeface="+mn-lt"/>
                          <a:ea typeface="+mn-ea"/>
                          <a:cs typeface="+mn-cs"/>
                        </a:rPr>
                        <a:t>Προβλήματα υγείας που προκαλούνται εμμέσως από το άγχος (ή που επιδεινώνονται από το άγχος)</a:t>
                      </a:r>
                    </a:p>
                    <a:p>
                      <a:pPr lvl="0">
                        <a:buFont typeface="Arial" pitchFamily="34" charset="0"/>
                        <a:buChar char="•"/>
                      </a:pPr>
                      <a:r>
                        <a:rPr lang="en-US" sz="1400" kern="1200" dirty="0">
                          <a:solidFill>
                            <a:schemeClr val="tx1"/>
                          </a:solidFill>
                          <a:latin typeface="+mn-lt"/>
                          <a:ea typeface="+mn-ea"/>
                          <a:cs typeface="+mn-cs"/>
                        </a:rPr>
                        <a:t> </a:t>
                      </a:r>
                      <a:r>
                        <a:rPr lang="el-GR" sz="1400" kern="1200" dirty="0">
                          <a:solidFill>
                            <a:schemeClr val="tx1"/>
                          </a:solidFill>
                          <a:latin typeface="+mn-lt"/>
                          <a:ea typeface="+mn-ea"/>
                          <a:cs typeface="+mn-cs"/>
                        </a:rPr>
                        <a:t>Η απουσία λόγω ασθένειας ως τρόπος αντιμετώπισης του άγχους</a:t>
                      </a:r>
                    </a:p>
                    <a:p>
                      <a:pPr lvl="0">
                        <a:buFont typeface="Arial" pitchFamily="34" charset="0"/>
                        <a:buChar char="•"/>
                      </a:pPr>
                      <a:r>
                        <a:rPr lang="en-US" sz="1400" kern="1200" dirty="0">
                          <a:solidFill>
                            <a:schemeClr val="tx1"/>
                          </a:solidFill>
                          <a:latin typeface="+mn-lt"/>
                          <a:ea typeface="+mn-ea"/>
                          <a:cs typeface="+mn-cs"/>
                        </a:rPr>
                        <a:t> </a:t>
                      </a:r>
                      <a:r>
                        <a:rPr lang="el-GR" sz="1400" kern="1200" dirty="0">
                          <a:solidFill>
                            <a:schemeClr val="tx1"/>
                          </a:solidFill>
                          <a:latin typeface="+mn-lt"/>
                          <a:ea typeface="+mn-ea"/>
                          <a:cs typeface="+mn-cs"/>
                        </a:rPr>
                        <a:t>Απουσία λόγω ασθένειας που οφείλεται στο περιορισμένο ενδιαφέρον / χαμηλό ηθικό</a:t>
                      </a:r>
                    </a:p>
                    <a:p>
                      <a:r>
                        <a:rPr lang="el-GR" sz="1400" b="1" kern="1200" dirty="0">
                          <a:solidFill>
                            <a:schemeClr val="tx1"/>
                          </a:solidFill>
                          <a:latin typeface="+mn-lt"/>
                          <a:ea typeface="+mn-ea"/>
                          <a:cs typeface="+mn-cs"/>
                        </a:rPr>
                        <a:t>Η μειωμένη απόδοση στην εργασία λόγω του άγχους κοστίζει ένα ποσό διπλάσιο από εκείνο που κοστίζει η απουσία </a:t>
                      </a:r>
                      <a:endParaRPr lang="el-GR" sz="1400" kern="1200" dirty="0">
                        <a:solidFill>
                          <a:schemeClr val="tx1"/>
                        </a:solidFill>
                        <a:latin typeface="+mn-lt"/>
                        <a:ea typeface="+mn-ea"/>
                        <a:cs typeface="+mn-cs"/>
                      </a:endParaRPr>
                    </a:p>
                    <a:p>
                      <a:pPr lvl="0">
                        <a:buFont typeface="Arial" pitchFamily="34" charset="0"/>
                        <a:buChar char="•"/>
                      </a:pP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Μη</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αποδοτική</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εργασία</a:t>
                      </a:r>
                      <a:endParaRPr lang="el-GR" sz="1400" kern="1200" dirty="0">
                        <a:solidFill>
                          <a:schemeClr val="tx1"/>
                        </a:solidFill>
                        <a:latin typeface="+mn-lt"/>
                        <a:ea typeface="+mn-ea"/>
                        <a:cs typeface="+mn-cs"/>
                      </a:endParaRPr>
                    </a:p>
                    <a:p>
                      <a:pPr lvl="0">
                        <a:buFont typeface="Arial" pitchFamily="34" charset="0"/>
                        <a:buChar char="•"/>
                      </a:pP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Έλλειψη</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συγκέντρωσης</a:t>
                      </a:r>
                      <a:endParaRPr lang="el-GR" sz="1400" kern="1200" dirty="0">
                        <a:solidFill>
                          <a:schemeClr val="tx1"/>
                        </a:solidFill>
                        <a:latin typeface="+mn-lt"/>
                        <a:ea typeface="+mn-ea"/>
                        <a:cs typeface="+mn-cs"/>
                      </a:endParaRPr>
                    </a:p>
                    <a:p>
                      <a:pPr lvl="0">
                        <a:buFont typeface="Arial" pitchFamily="34" charset="0"/>
                        <a:buChar char="•"/>
                      </a:pP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Δυσκολία</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στη</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λήψη</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αποφάσεων</a:t>
                      </a:r>
                      <a:endParaRPr lang="el-GR" sz="1400" kern="1200" dirty="0">
                        <a:solidFill>
                          <a:schemeClr val="tx1"/>
                        </a:solidFill>
                        <a:latin typeface="+mn-lt"/>
                        <a:ea typeface="+mn-ea"/>
                        <a:cs typeface="+mn-cs"/>
                      </a:endParaRPr>
                    </a:p>
                    <a:p>
                      <a:pPr lvl="0">
                        <a:buFont typeface="Arial" pitchFamily="34" charset="0"/>
                        <a:buChar char="•"/>
                      </a:pP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Κόπωση</a:t>
                      </a:r>
                      <a:endParaRPr lang="el-GR" sz="1400" kern="1200" dirty="0">
                        <a:solidFill>
                          <a:schemeClr val="tx1"/>
                        </a:solidFill>
                        <a:latin typeface="+mn-lt"/>
                        <a:ea typeface="+mn-ea"/>
                        <a:cs typeface="+mn-cs"/>
                      </a:endParaRPr>
                    </a:p>
                    <a:p>
                      <a:pPr lvl="0">
                        <a:buFont typeface="Arial" pitchFamily="34" charset="0"/>
                        <a:buChar char="•"/>
                      </a:pP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Κακή</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τήρηση</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ωραρίων</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χρονοδιαγραμμάτων</a:t>
                      </a:r>
                      <a:endParaRPr lang="el-GR" sz="1400" kern="1200" dirty="0">
                        <a:solidFill>
                          <a:schemeClr val="tx1"/>
                        </a:solidFill>
                        <a:latin typeface="+mn-lt"/>
                        <a:ea typeface="+mn-ea"/>
                        <a:cs typeface="+mn-cs"/>
                      </a:endParaRPr>
                    </a:p>
                    <a:p>
                      <a:r>
                        <a:rPr lang="el-GR" sz="1400" b="1" kern="1200" dirty="0">
                          <a:solidFill>
                            <a:schemeClr val="tx1"/>
                          </a:solidFill>
                          <a:latin typeface="+mn-lt"/>
                          <a:ea typeface="+mn-ea"/>
                          <a:cs typeface="+mn-cs"/>
                        </a:rPr>
                        <a:t>Το άγχος στην εργασία μπορεί να οδηγήσει σε πέντε φορές περισσότερα ατυχήματα</a:t>
                      </a:r>
                      <a:endParaRPr lang="el-GR" sz="1400" kern="1200" dirty="0">
                        <a:solidFill>
                          <a:schemeClr val="tx1"/>
                        </a:solidFill>
                        <a:latin typeface="+mn-lt"/>
                        <a:ea typeface="+mn-ea"/>
                        <a:cs typeface="+mn-cs"/>
                      </a:endParaRPr>
                    </a:p>
                    <a:p>
                      <a:pPr lvl="0">
                        <a:buFont typeface="Arial" pitchFamily="34" charset="0"/>
                        <a:buChar char="•"/>
                      </a:pPr>
                      <a:r>
                        <a:rPr lang="en-GB" sz="1400" kern="1200" baseline="0" dirty="0">
                          <a:solidFill>
                            <a:schemeClr val="tx1"/>
                          </a:solidFill>
                          <a:latin typeface="+mn-lt"/>
                          <a:ea typeface="+mn-ea"/>
                          <a:cs typeface="+mn-cs"/>
                        </a:rPr>
                        <a:t> </a:t>
                      </a:r>
                      <a:r>
                        <a:rPr lang="en-GB" sz="1400" kern="1200" dirty="0" err="1">
                          <a:solidFill>
                            <a:schemeClr val="tx1"/>
                          </a:solidFill>
                          <a:latin typeface="+mn-lt"/>
                          <a:ea typeface="+mn-ea"/>
                          <a:cs typeface="+mn-cs"/>
                        </a:rPr>
                        <a:t>Έλλειψη</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συγκέντρωσης</a:t>
                      </a:r>
                      <a:endParaRPr lang="el-GR" sz="1400" kern="1200" dirty="0">
                        <a:solidFill>
                          <a:schemeClr val="tx1"/>
                        </a:solidFill>
                        <a:latin typeface="+mn-lt"/>
                        <a:ea typeface="+mn-ea"/>
                        <a:cs typeface="+mn-cs"/>
                      </a:endParaRPr>
                    </a:p>
                    <a:p>
                      <a:pPr lvl="0">
                        <a:buFont typeface="Arial" pitchFamily="34" charset="0"/>
                        <a:buChar char="•"/>
                      </a:pP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Ριψοκίνδυνη</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συμπεριφορά</a:t>
                      </a:r>
                      <a:endParaRPr lang="el-GR" sz="1400" kern="1200" dirty="0">
                        <a:solidFill>
                          <a:schemeClr val="tx1"/>
                        </a:solidFill>
                        <a:latin typeface="+mn-lt"/>
                        <a:ea typeface="+mn-ea"/>
                        <a:cs typeface="+mn-cs"/>
                      </a:endParaRPr>
                    </a:p>
                    <a:p>
                      <a:pPr lvl="0">
                        <a:buFont typeface="Arial" pitchFamily="34" charset="0"/>
                        <a:buChar char="•"/>
                      </a:pP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Πίεση</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χρόνου</a:t>
                      </a:r>
                      <a:endParaRPr lang="el-GR" sz="1400" kern="1200" dirty="0">
                        <a:solidFill>
                          <a:schemeClr val="tx1"/>
                        </a:solidFill>
                        <a:latin typeface="+mn-lt"/>
                        <a:ea typeface="+mn-ea"/>
                        <a:cs typeface="+mn-cs"/>
                      </a:endParaRPr>
                    </a:p>
                    <a:p>
                      <a:pPr lvl="0">
                        <a:buFont typeface="Arial" pitchFamily="34" charset="0"/>
                        <a:buChar char="•"/>
                      </a:pP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Έλλειψη</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επικοινωνίας</a:t>
                      </a:r>
                      <a:endParaRPr lang="el-GR" sz="1400" kern="1200" dirty="0">
                        <a:solidFill>
                          <a:schemeClr val="tx1"/>
                        </a:solidFill>
                        <a:latin typeface="+mn-lt"/>
                        <a:ea typeface="+mn-ea"/>
                        <a:cs typeface="+mn-cs"/>
                      </a:endParaRPr>
                    </a:p>
                    <a:p>
                      <a:pPr marL="285750" lvl="0" indent="-285750">
                        <a:buFont typeface="Arial" panose="020B0604020202020204" pitchFamily="34" charset="0"/>
                        <a:buChar char="•"/>
                      </a:pPr>
                      <a:endParaRPr lang="en-GB" sz="1400" noProof="0" dirty="0"/>
                    </a:p>
                  </a:txBody>
                  <a:tcPr/>
                </a:tc>
                <a:tc>
                  <a:txBody>
                    <a:bodyPr/>
                    <a:lstStyle/>
                    <a:p>
                      <a:r>
                        <a:rPr lang="el-GR" sz="1400" b="1" kern="1200" dirty="0">
                          <a:solidFill>
                            <a:schemeClr val="tx1"/>
                          </a:solidFill>
                          <a:latin typeface="+mn-lt"/>
                          <a:ea typeface="+mn-ea"/>
                          <a:cs typeface="+mn-cs"/>
                        </a:rPr>
                        <a:t>Περίπου το ένα πέμπτο του ποσοστού ανανέωσης του προσωπικού συνδέεται με το άγχος στην εργασία</a:t>
                      </a:r>
                      <a:endParaRPr lang="el-GR" sz="1400" kern="1200" dirty="0">
                        <a:solidFill>
                          <a:schemeClr val="tx1"/>
                        </a:solidFill>
                        <a:latin typeface="+mn-lt"/>
                        <a:ea typeface="+mn-ea"/>
                        <a:cs typeface="+mn-cs"/>
                      </a:endParaRPr>
                    </a:p>
                    <a:p>
                      <a:pPr lvl="0">
                        <a:buFont typeface="Arial" pitchFamily="34" charset="0"/>
                        <a:buChar char="•"/>
                      </a:pP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Περιορισμένο</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ενδιαφέρον</a:t>
                      </a:r>
                      <a:r>
                        <a:rPr lang="en-GB" sz="1400" kern="1200" dirty="0">
                          <a:solidFill>
                            <a:schemeClr val="tx1"/>
                          </a:solidFill>
                          <a:latin typeface="+mn-lt"/>
                          <a:ea typeface="+mn-ea"/>
                          <a:cs typeface="+mn-cs"/>
                        </a:rPr>
                        <a:t> / </a:t>
                      </a:r>
                      <a:r>
                        <a:rPr lang="en-GB" sz="1400" kern="1200" dirty="0" err="1">
                          <a:solidFill>
                            <a:schemeClr val="tx1"/>
                          </a:solidFill>
                          <a:latin typeface="+mn-lt"/>
                          <a:ea typeface="+mn-ea"/>
                          <a:cs typeface="+mn-cs"/>
                        </a:rPr>
                        <a:t>χαμηλό</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ηθικό</a:t>
                      </a:r>
                      <a:endParaRPr lang="el-GR" sz="1400" kern="1200" dirty="0">
                        <a:solidFill>
                          <a:schemeClr val="tx1"/>
                        </a:solidFill>
                        <a:latin typeface="+mn-lt"/>
                        <a:ea typeface="+mn-ea"/>
                        <a:cs typeface="+mn-cs"/>
                      </a:endParaRPr>
                    </a:p>
                    <a:p>
                      <a:pPr lvl="0">
                        <a:buFont typeface="Arial" pitchFamily="34" charset="0"/>
                        <a:buChar char="•"/>
                      </a:pP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Υπερβολικές</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απαιτήσεις</a:t>
                      </a:r>
                      <a:endParaRPr lang="el-GR" sz="1400" kern="1200" dirty="0">
                        <a:solidFill>
                          <a:schemeClr val="tx1"/>
                        </a:solidFill>
                        <a:latin typeface="+mn-lt"/>
                        <a:ea typeface="+mn-ea"/>
                        <a:cs typeface="+mn-cs"/>
                      </a:endParaRPr>
                    </a:p>
                    <a:p>
                      <a:pPr lvl="0">
                        <a:buFont typeface="Arial" pitchFamily="34" charset="0"/>
                        <a:buChar char="•"/>
                      </a:pP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Ζητήματα</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ελέγχου</a:t>
                      </a:r>
                      <a:endParaRPr lang="el-GR" sz="1400" kern="1200" dirty="0">
                        <a:solidFill>
                          <a:schemeClr val="tx1"/>
                        </a:solidFill>
                        <a:latin typeface="+mn-lt"/>
                        <a:ea typeface="+mn-ea"/>
                        <a:cs typeface="+mn-cs"/>
                      </a:endParaRPr>
                    </a:p>
                    <a:p>
                      <a:pPr lvl="0">
                        <a:buFont typeface="Arial" pitchFamily="34" charset="0"/>
                        <a:buChar char="•"/>
                      </a:pP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Συγκρούσεις</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και</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σχέσεις</a:t>
                      </a:r>
                      <a:endParaRPr lang="el-GR" sz="1400" kern="1200" dirty="0">
                        <a:solidFill>
                          <a:schemeClr val="tx1"/>
                        </a:solidFill>
                        <a:latin typeface="+mn-lt"/>
                        <a:ea typeface="+mn-ea"/>
                        <a:cs typeface="+mn-cs"/>
                      </a:endParaRPr>
                    </a:p>
                    <a:p>
                      <a:pPr lvl="0">
                        <a:buFont typeface="Arial" pitchFamily="34" charset="0"/>
                        <a:buChar char="•"/>
                      </a:pP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Κακή</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διαχείριση</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αλλαγών</a:t>
                      </a:r>
                      <a:endParaRPr lang="el-GR" sz="1400" kern="1200" dirty="0">
                        <a:solidFill>
                          <a:schemeClr val="tx1"/>
                        </a:solidFill>
                        <a:latin typeface="+mn-lt"/>
                        <a:ea typeface="+mn-ea"/>
                        <a:cs typeface="+mn-cs"/>
                      </a:endParaRPr>
                    </a:p>
                    <a:p>
                      <a:pPr lvl="0">
                        <a:buFont typeface="Arial" pitchFamily="34" charset="0"/>
                        <a:buChar char="•"/>
                      </a:pP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Γενικό</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εργασιακό</a:t>
                      </a:r>
                      <a:r>
                        <a:rPr lang="en-GB" sz="1400" kern="1200" dirty="0">
                          <a:solidFill>
                            <a:schemeClr val="tx1"/>
                          </a:solidFill>
                          <a:latin typeface="+mn-lt"/>
                          <a:ea typeface="+mn-ea"/>
                          <a:cs typeface="+mn-cs"/>
                        </a:rPr>
                        <a:t> </a:t>
                      </a:r>
                      <a:r>
                        <a:rPr lang="en-GB" sz="1400" kern="1200" dirty="0" err="1">
                          <a:solidFill>
                            <a:schemeClr val="tx1"/>
                          </a:solidFill>
                          <a:latin typeface="+mn-lt"/>
                          <a:ea typeface="+mn-ea"/>
                          <a:cs typeface="+mn-cs"/>
                        </a:rPr>
                        <a:t>περιβάλλον</a:t>
                      </a:r>
                      <a:endParaRPr lang="en-GB" sz="1400" kern="1200" dirty="0">
                        <a:solidFill>
                          <a:schemeClr val="tx1"/>
                        </a:solidFill>
                        <a:latin typeface="+mn-lt"/>
                        <a:ea typeface="+mn-ea"/>
                        <a:cs typeface="+mn-cs"/>
                      </a:endParaRPr>
                    </a:p>
                    <a:p>
                      <a:pPr lvl="0"/>
                      <a:endParaRPr lang="el-GR" sz="1400" kern="1200" dirty="0">
                        <a:solidFill>
                          <a:schemeClr val="tx1"/>
                        </a:solidFill>
                        <a:latin typeface="+mn-lt"/>
                        <a:ea typeface="+mn-ea"/>
                        <a:cs typeface="+mn-cs"/>
                      </a:endParaRPr>
                    </a:p>
                    <a:p>
                      <a:r>
                        <a:rPr lang="el-GR" sz="1400" b="1" kern="1200" dirty="0">
                          <a:solidFill>
                            <a:schemeClr val="tx1"/>
                          </a:solidFill>
                          <a:latin typeface="+mn-lt"/>
                          <a:ea typeface="+mn-ea"/>
                          <a:cs typeface="+mn-cs"/>
                        </a:rPr>
                        <a:t>Οι απουσίες που προκαλούνται από το άγχος έχουν πολύ μεγαλύτερη διάρκεια συγκριτικά με εκείνες που προκαλούνται από άλλους παράγοντες</a:t>
                      </a:r>
                      <a:endParaRPr lang="el-GR" sz="1400" kern="1200" dirty="0">
                        <a:solidFill>
                          <a:schemeClr val="tx1"/>
                        </a:solidFill>
                        <a:latin typeface="+mn-lt"/>
                        <a:ea typeface="+mn-ea"/>
                        <a:cs typeface="+mn-cs"/>
                      </a:endParaRPr>
                    </a:p>
                    <a:p>
                      <a:pPr lvl="0">
                        <a:buFont typeface="Arial" pitchFamily="34" charset="0"/>
                        <a:buChar char="•"/>
                      </a:pPr>
                      <a:r>
                        <a:rPr lang="en-US" sz="1400" kern="1200" dirty="0">
                          <a:solidFill>
                            <a:schemeClr val="tx1"/>
                          </a:solidFill>
                          <a:latin typeface="+mn-lt"/>
                          <a:ea typeface="+mn-ea"/>
                          <a:cs typeface="+mn-cs"/>
                        </a:rPr>
                        <a:t> </a:t>
                      </a:r>
                      <a:r>
                        <a:rPr lang="el-GR" sz="1400" kern="1200" dirty="0">
                          <a:solidFill>
                            <a:schemeClr val="tx1"/>
                          </a:solidFill>
                          <a:latin typeface="+mn-lt"/>
                          <a:ea typeface="+mn-ea"/>
                          <a:cs typeface="+mn-cs"/>
                        </a:rPr>
                        <a:t>Για παράδειγμα, σύμφωνα με τα δεδομένα, κατά μέσο όρο, μια απουσία που οφείλεται στο άγχος διαρκεί σε ποσοστό 40% περισσότερο από μια απουσία που οφείλεται σε κάποιο </a:t>
                      </a:r>
                      <a:r>
                        <a:rPr lang="el-GR" sz="1400" kern="1200" dirty="0" err="1">
                          <a:solidFill>
                            <a:schemeClr val="tx1"/>
                          </a:solidFill>
                          <a:latin typeface="+mn-lt"/>
                          <a:ea typeface="+mn-ea"/>
                          <a:cs typeface="+mn-cs"/>
                        </a:rPr>
                        <a:t>μυοσκελετικό</a:t>
                      </a:r>
                      <a:r>
                        <a:rPr lang="el-GR" sz="1400" kern="1200" dirty="0">
                          <a:solidFill>
                            <a:schemeClr val="tx1"/>
                          </a:solidFill>
                          <a:latin typeface="+mn-lt"/>
                          <a:ea typeface="+mn-ea"/>
                          <a:cs typeface="+mn-cs"/>
                        </a:rPr>
                        <a:t> πρόβλημα. </a:t>
                      </a:r>
                    </a:p>
                  </a:txBody>
                  <a:tcPr/>
                </a:tc>
                <a:extLst>
                  <a:ext uri="{0D108BD9-81ED-4DB2-BD59-A6C34878D82A}">
                    <a16:rowId xmlns="" xmlns:a16="http://schemas.microsoft.com/office/drawing/2014/main" val="2398016848"/>
                  </a:ext>
                </a:extLst>
              </a:tr>
            </a:tbl>
          </a:graphicData>
        </a:graphic>
      </p:graphicFrame>
      <p:sp>
        <p:nvSpPr>
          <p:cNvPr id="6" name="Freeform 5"/>
          <p:cNvSpPr/>
          <p:nvPr/>
        </p:nvSpPr>
        <p:spPr>
          <a:xfrm>
            <a:off x="1752600" y="64224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a:t>
            </a:r>
            <a:r>
              <a:rPr lang="en-GB" sz="1000" b="1" dirty="0">
                <a:hlinkClick r:id="rId3" action="ppaction://hlinksldjump"/>
              </a:rPr>
              <a:t> </a:t>
            </a:r>
            <a:r>
              <a:rPr lang="el-GR" sz="1000" b="1" dirty="0">
                <a:hlinkClick r:id="rId3" action="ppaction://hlinksldjump"/>
              </a:rPr>
              <a:t>στις </a:t>
            </a:r>
            <a:r>
              <a:rPr lang="en-GB" sz="1000" b="1" dirty="0">
                <a:hlinkClick r:id="rId3" action="ppaction://hlinksldjump"/>
              </a:rPr>
              <a:t>‘</a:t>
            </a:r>
            <a:r>
              <a:rPr lang="el-GR" sz="1000" b="1" dirty="0">
                <a:hlinkClick r:id="rId3" action="ppaction://hlinksldjump"/>
              </a:rPr>
              <a:t>επιπτώσεις</a:t>
            </a:r>
            <a:r>
              <a:rPr lang="en-GB" sz="1000" b="1" dirty="0">
                <a:hlinkClick r:id="rId3" action="ppaction://hlinksldjump"/>
              </a:rPr>
              <a:t> </a:t>
            </a:r>
            <a:r>
              <a:rPr lang="el-GR" sz="1000" b="1" dirty="0">
                <a:hlinkClick r:id="rId3" action="ppaction://hlinksldjump"/>
              </a:rPr>
              <a:t>στην επιχείρηση μου</a:t>
            </a:r>
            <a:r>
              <a:rPr lang="en-GB" sz="1000" b="1" dirty="0">
                <a:hlinkClick r:id="" action="ppaction://noaction"/>
              </a:rPr>
              <a:t>’</a:t>
            </a:r>
            <a:endParaRPr lang="en-GB" sz="1000" b="1" dirty="0"/>
          </a:p>
        </p:txBody>
      </p:sp>
    </p:spTree>
    <p:extLst>
      <p:ext uri="{BB962C8B-B14F-4D97-AF65-F5344CB8AC3E}">
        <p14:creationId xmlns="" xmlns:p14="http://schemas.microsoft.com/office/powerpoint/2010/main" val="3530871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981951" y="-104775"/>
            <a:ext cx="4210050" cy="4210050"/>
          </a:xfrm>
          <a:prstGeom prst="rect">
            <a:avLst/>
          </a:prstGeom>
        </p:spPr>
      </p:pic>
      <p:sp>
        <p:nvSpPr>
          <p:cNvPr id="2" name="Title 1"/>
          <p:cNvSpPr>
            <a:spLocks noGrp="1"/>
          </p:cNvSpPr>
          <p:nvPr>
            <p:ph type="title"/>
          </p:nvPr>
        </p:nvSpPr>
        <p:spPr/>
        <p:txBody>
          <a:bodyPr/>
          <a:lstStyle/>
          <a:p>
            <a:r>
              <a:rPr lang="el-GR" dirty="0"/>
              <a:t>Μειωμένη απόδοση και τυπική παρουσία στην εργασία</a:t>
            </a:r>
            <a:endParaRPr lang="en-GB" noProof="0" dirty="0"/>
          </a:p>
        </p:txBody>
      </p:sp>
      <p:sp>
        <p:nvSpPr>
          <p:cNvPr id="3" name="Content Placeholder 2"/>
          <p:cNvSpPr>
            <a:spLocks noGrp="1"/>
          </p:cNvSpPr>
          <p:nvPr>
            <p:ph sz="half" idx="1"/>
          </p:nvPr>
        </p:nvSpPr>
        <p:spPr>
          <a:xfrm>
            <a:off x="590249" y="998999"/>
            <a:ext cx="7755465" cy="5169571"/>
          </a:xfrm>
        </p:spPr>
        <p:txBody>
          <a:bodyPr>
            <a:normAutofit fontScale="92500" lnSpcReduction="20000"/>
          </a:bodyPr>
          <a:lstStyle/>
          <a:p>
            <a:r>
              <a:rPr lang="el-GR" dirty="0"/>
              <a:t>Το άγχος μειώνει τις επιδόσεις στην εργασία</a:t>
            </a:r>
          </a:p>
          <a:p>
            <a:pPr lvl="1"/>
            <a:r>
              <a:rPr lang="el-GR" dirty="0"/>
              <a:t>Σύμφωνα με εκτιμήσεις που έχουν γίνει στα πλαίσια μελετών, η μειωμένη απόδοση στην εργασία λόγω του άγχους κοστίζει ποσό διπλάσιο από εκείνο που κοστίζει η απουσία από την εργασία. </a:t>
            </a:r>
          </a:p>
          <a:p>
            <a:pPr lvl="1"/>
            <a:r>
              <a:rPr lang="el-GR" dirty="0"/>
              <a:t>Τα συμπτώματα του άγχους (όπως η έλλειψη συγκέντρωσης, η δυσκολία στη λήψη αποφάσεων, οι αρνητικές σκέψεις και η κόπωση) έχουν αρνητικό αντίκτυπο στην απόδοση των εργαζομένων. Κατά πάσα πιθανότητα αυτό θα συμβεί πολύ πριν τα συμπτώματα του άγχους επηρεάσουν επαρκώς την υγεία ενός εργαζόμενου, ώστε να απουσιάσει από την εργασία</a:t>
            </a:r>
          </a:p>
          <a:p>
            <a:r>
              <a:rPr lang="el-GR" dirty="0" err="1"/>
              <a:t>Παρουσιασμός</a:t>
            </a:r>
            <a:r>
              <a:rPr lang="el-GR" dirty="0"/>
              <a:t> - Οι άνθρωποι έρχονται στη δουλειά ενώ δεν είναι καλά</a:t>
            </a:r>
          </a:p>
          <a:p>
            <a:pPr lvl="1"/>
            <a:r>
              <a:rPr lang="el-GR" dirty="0"/>
              <a:t>Λέγεται ότι μόνο το ένα τρίτο περίπου του κόστους που οφείλεται στο άγχος συνδέεται με την πραγματική, φυσική απουσία. Όταν οι εργαζόμενοι δεν είναι καλά, ενδέχεται να εξακολουθούν να έρχονται στην εργασία τους. Αυτό ονομάζεται «τυπική παρουσία στην εργασία» και ορίζεται ως «η απώλεια κατά την παραγωγικότητα που σημειώνεται, όταν οι εργαζόμενοι παρουσιάζονται στην εργασία ενώ δεν είναι σε θέση να λειτουργήσουν αποτελεσματικά λόγω κακής υγείας». </a:t>
            </a:r>
          </a:p>
          <a:p>
            <a:pPr lvl="1"/>
            <a:r>
              <a:rPr lang="el-GR" dirty="0"/>
              <a:t>Αυτό μπορεί να οφείλεται σε διάφορους λόγους. Για παράδειγμα, ο εργαζόμενος μπορεί να μη θέλει να προδώσει την εμπιστοσύνη των συναδέλφων του ή της επιχείρησης ή του οργανισμού όπου εργάζεται. Μπορεί να φοβάται ότι θα χάσει τη δουλειά του ή μπορεί να ανησυχεί για την πιθανή απώλεια εισοδήματος</a:t>
            </a:r>
            <a:endParaRPr lang="en-GB" dirty="0"/>
          </a:p>
        </p:txBody>
      </p:sp>
      <p:sp>
        <p:nvSpPr>
          <p:cNvPr id="6" name="Freeform 5"/>
          <p:cNvSpPr/>
          <p:nvPr/>
        </p:nvSpPr>
        <p:spPr>
          <a:xfrm>
            <a:off x="1752600" y="64224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3" action="ppaction://hlinksldjump"/>
              </a:rPr>
              <a:t>Επιστροφή</a:t>
            </a:r>
            <a:r>
              <a:rPr lang="en-GB" sz="1000" b="1" dirty="0">
                <a:hlinkClick r:id="rId3" action="ppaction://hlinksldjump"/>
              </a:rPr>
              <a:t> </a:t>
            </a:r>
            <a:r>
              <a:rPr lang="el-GR" sz="1000" b="1" dirty="0">
                <a:hlinkClick r:id="rId3" action="ppaction://hlinksldjump"/>
              </a:rPr>
              <a:t>στις </a:t>
            </a:r>
            <a:r>
              <a:rPr lang="en-GB" sz="1000" b="1" dirty="0">
                <a:hlinkClick r:id="rId3" action="ppaction://hlinksldjump"/>
              </a:rPr>
              <a:t>‘</a:t>
            </a:r>
            <a:r>
              <a:rPr lang="el-GR" sz="1000" b="1" dirty="0">
                <a:hlinkClick r:id="rId3" action="ppaction://hlinksldjump"/>
              </a:rPr>
              <a:t>επιπτώσεις</a:t>
            </a:r>
            <a:r>
              <a:rPr lang="en-GB" sz="1000" b="1" dirty="0">
                <a:hlinkClick r:id="rId3" action="ppaction://hlinksldjump"/>
              </a:rPr>
              <a:t> </a:t>
            </a:r>
            <a:r>
              <a:rPr lang="el-GR" sz="1000" b="1" dirty="0">
                <a:hlinkClick r:id="rId3" action="ppaction://hlinksldjump"/>
              </a:rPr>
              <a:t>στην επιχείρηση μου</a:t>
            </a:r>
            <a:r>
              <a:rPr lang="en-GB" sz="1000" b="1" dirty="0">
                <a:hlinkClick r:id="" action="ppaction://noaction"/>
              </a:rPr>
              <a:t>’</a:t>
            </a:r>
            <a:endParaRPr lang="en-GB" sz="1000" b="1" dirty="0"/>
          </a:p>
        </p:txBody>
      </p:sp>
    </p:spTree>
    <p:extLst>
      <p:ext uri="{BB962C8B-B14F-4D97-AF65-F5344CB8AC3E}">
        <p14:creationId xmlns="" xmlns:p14="http://schemas.microsoft.com/office/powerpoint/2010/main" val="1214637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Επιπτώσεις στην επιχείρησή μου: </a:t>
            </a:r>
            <a:br>
              <a:rPr lang="el-GR" dirty="0"/>
            </a:br>
            <a:r>
              <a:rPr lang="el-GR" dirty="0"/>
              <a:t>Αυξημένος </a:t>
            </a:r>
            <a:r>
              <a:rPr lang="el-GR" dirty="0" err="1"/>
              <a:t>απουσιασμός</a:t>
            </a:r>
            <a:r>
              <a:rPr lang="el-GR" dirty="0"/>
              <a:t> και ατυχήματα</a:t>
            </a:r>
            <a:endParaRPr lang="en-GB" noProof="0" dirty="0"/>
          </a:p>
        </p:txBody>
      </p:sp>
      <p:sp>
        <p:nvSpPr>
          <p:cNvPr id="3" name="Content Placeholder 2"/>
          <p:cNvSpPr>
            <a:spLocks noGrp="1"/>
          </p:cNvSpPr>
          <p:nvPr>
            <p:ph sz="half" idx="1"/>
          </p:nvPr>
        </p:nvSpPr>
        <p:spPr>
          <a:xfrm>
            <a:off x="600000" y="1116001"/>
            <a:ext cx="10080000" cy="5386400"/>
          </a:xfrm>
        </p:spPr>
        <p:txBody>
          <a:bodyPr>
            <a:noAutofit/>
          </a:bodyPr>
          <a:lstStyle/>
          <a:p>
            <a:r>
              <a:rPr lang="el-GR" sz="1500" dirty="0"/>
              <a:t>Απουσία λόγω ασθένειας</a:t>
            </a:r>
          </a:p>
          <a:p>
            <a:pPr lvl="1"/>
            <a:r>
              <a:rPr lang="el-GR" sz="1500" dirty="0"/>
              <a:t>Σύμφωνα με τον Ευρωπαϊκό Οργανισμό για την Ασφάλεια και την Υγεία στην Εργασία (</a:t>
            </a:r>
            <a:r>
              <a:rPr lang="en-GB" sz="1500" dirty="0"/>
              <a:t>EU</a:t>
            </a:r>
            <a:r>
              <a:rPr lang="el-GR" sz="1500" dirty="0"/>
              <a:t>-</a:t>
            </a:r>
            <a:r>
              <a:rPr lang="en-GB" sz="1500" dirty="0"/>
              <a:t>OSHA</a:t>
            </a:r>
            <a:r>
              <a:rPr lang="el-GR" sz="1500" dirty="0"/>
              <a:t>), μελέτες δείχνουν ότι το ήμισυ των απουσιών στο χώρο εργασίας συνδέονται με το άγχος. </a:t>
            </a:r>
          </a:p>
          <a:p>
            <a:pPr lvl="1"/>
            <a:r>
              <a:rPr lang="el-GR" sz="1500" dirty="0"/>
              <a:t>Στις απουσίες λόγω ασθένειας που οφείλεται στο εργασιακό άγχος συγκαταλέγονται περιπτώσεις όπως: </a:t>
            </a:r>
          </a:p>
          <a:p>
            <a:pPr>
              <a:buNone/>
            </a:pPr>
            <a:r>
              <a:rPr lang="en-US" sz="1500" dirty="0"/>
              <a:t>		</a:t>
            </a:r>
            <a:r>
              <a:rPr lang="en-US" sz="1500" b="0" dirty="0">
                <a:solidFill>
                  <a:schemeClr val="tx1"/>
                </a:solidFill>
              </a:rPr>
              <a:t>- </a:t>
            </a:r>
            <a:r>
              <a:rPr lang="el-GR" sz="1500" b="0" dirty="0">
                <a:solidFill>
                  <a:schemeClr val="tx1"/>
                </a:solidFill>
              </a:rPr>
              <a:t>Προβλήματα υγείας που προκαλούνται άμεσα από το άγχος</a:t>
            </a:r>
          </a:p>
          <a:p>
            <a:pPr lvl="0">
              <a:buNone/>
            </a:pPr>
            <a:r>
              <a:rPr lang="en-US" sz="1500" b="0" dirty="0">
                <a:solidFill>
                  <a:schemeClr val="tx1"/>
                </a:solidFill>
              </a:rPr>
              <a:t>		- </a:t>
            </a:r>
            <a:r>
              <a:rPr lang="el-GR" sz="1500" b="0" dirty="0">
                <a:solidFill>
                  <a:schemeClr val="tx1"/>
                </a:solidFill>
              </a:rPr>
              <a:t>Προβλήματα υγείας που προκαλούνται έμμεσα από το άγχος (όταν ένας εργαζόμενος έχει κάποια υποκείμενη πάθηση, το άγχος μπορεί να την επιδεινώσει)</a:t>
            </a:r>
          </a:p>
          <a:p>
            <a:pPr lvl="0">
              <a:buNone/>
            </a:pPr>
            <a:r>
              <a:rPr lang="en-US" sz="1500" b="0" dirty="0">
                <a:solidFill>
                  <a:schemeClr val="tx1"/>
                </a:solidFill>
              </a:rPr>
              <a:t>		- </a:t>
            </a:r>
            <a:r>
              <a:rPr lang="el-GR" sz="1500" b="0" dirty="0">
                <a:solidFill>
                  <a:schemeClr val="tx1"/>
                </a:solidFill>
              </a:rPr>
              <a:t>Απουσία του εργαζομένου από την εργασία, επειδή αισθάνεται ότι χρειάζεται να μείνει μακριά από τη δουλειά του για ένα χρονικό διάστημα (γιατί η πίεση στην εργασία είναι τόσο μεγάλη που δεν μπορεί να αντεπεξέλθει)</a:t>
            </a:r>
          </a:p>
          <a:p>
            <a:pPr lvl="0">
              <a:buNone/>
            </a:pPr>
            <a:r>
              <a:rPr lang="en-US" sz="1500" b="0" dirty="0">
                <a:solidFill>
                  <a:schemeClr val="tx1"/>
                </a:solidFill>
              </a:rPr>
              <a:t>		- </a:t>
            </a:r>
            <a:r>
              <a:rPr lang="el-GR" sz="1500" b="0" dirty="0">
                <a:solidFill>
                  <a:schemeClr val="tx1"/>
                </a:solidFill>
              </a:rPr>
              <a:t>Μειωμένο ενδιαφέρον / χαμηλό ηθικό, όταν ο εργαζόμενος απουσιάζει επειδή είναι δυσαρεστημένος με τη δουλειά του. </a:t>
            </a:r>
            <a:endParaRPr lang="el-GR" sz="1500" dirty="0"/>
          </a:p>
          <a:p>
            <a:r>
              <a:rPr lang="el-GR" sz="1500" dirty="0"/>
              <a:t>Αύξηση του αριθμού εργατικών ατυχημάτων</a:t>
            </a:r>
          </a:p>
          <a:p>
            <a:pPr lvl="1"/>
            <a:r>
              <a:rPr lang="el-GR" sz="1500" dirty="0"/>
              <a:t>Το άγχος στην εργασία μπορεί να οδηγήσει σε πέντε φορές περισσότερα εργατικά ατυχήματα. </a:t>
            </a:r>
          </a:p>
          <a:p>
            <a:pPr lvl="1"/>
            <a:r>
              <a:rPr lang="el-GR" sz="1500" dirty="0"/>
              <a:t>Η κόπωση, η έλλειψη συγκέντρωσης, η ριψοκίνδυνη συμπεριφορά, η έλλειψη επικοινωνίας και ο πειρασμός για «εύκολες λύσεις» λόγω πιεστικών χρονικών περιθωρίων στην εργασία μπορούν να οδηγήσουν σε αύξηση του αριθμού των εργατικών ατυχημάτων. Για παράδειγμα, μια μελέτη σχετικά με τους εργασιακούς χώρους στην Ισπανία έδειξε ότι η κόπωση είναι η πέμπτη υψηλότερη αιτία πρόκλησης ατυχημάτων στην εργασία. </a:t>
            </a:r>
          </a:p>
          <a:p>
            <a:pPr lvl="1"/>
            <a:r>
              <a:rPr lang="el-GR" sz="1500" dirty="0"/>
              <a:t>Στην Ολλανδία έχει διαπιστωθεί με βεβαιότητα η σχέση ανάμεσα στην εργασιακή πίεση και τα ατυχήματα στην εργασία.  Οι εργαζόμενοι που δήλωσαν ότι «εργάζονται πάντοτε υπό πίεση» ήταν πέντε φορές πιθανότερο να πάθουν κάποιο ατύχημα, σε σύγκριση με εκείνους που δεν αναλαμβάνουν «ποτέ» τέτοιου είδους εργασίες. </a:t>
            </a:r>
          </a:p>
          <a:p>
            <a:endParaRPr lang="en-GB" sz="1500" dirty="0"/>
          </a:p>
        </p:txBody>
      </p:sp>
      <p:sp>
        <p:nvSpPr>
          <p:cNvPr id="4" name="Freeform 3"/>
          <p:cNvSpPr/>
          <p:nvPr/>
        </p:nvSpPr>
        <p:spPr>
          <a:xfrm>
            <a:off x="1752600" y="64224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a:t>
            </a:r>
            <a:r>
              <a:rPr lang="en-GB" sz="1000" b="1" dirty="0">
                <a:hlinkClick r:id="rId2" action="ppaction://hlinksldjump"/>
              </a:rPr>
              <a:t> </a:t>
            </a:r>
            <a:r>
              <a:rPr lang="el-GR" sz="1000" b="1" dirty="0">
                <a:hlinkClick r:id="rId2" action="ppaction://hlinksldjump"/>
              </a:rPr>
              <a:t> στις </a:t>
            </a:r>
            <a:r>
              <a:rPr lang="en-GB" sz="1000" b="1" dirty="0">
                <a:hlinkClick r:id="rId2" action="ppaction://hlinksldjump"/>
              </a:rPr>
              <a:t>‘</a:t>
            </a:r>
            <a:r>
              <a:rPr lang="el-GR" sz="1000" b="1" dirty="0">
                <a:hlinkClick r:id="rId2" action="ppaction://hlinksldjump"/>
              </a:rPr>
              <a:t>επιπτώσεις</a:t>
            </a:r>
            <a:r>
              <a:rPr lang="en-GB" sz="1000" b="1" dirty="0">
                <a:hlinkClick r:id="rId2" action="ppaction://hlinksldjump"/>
              </a:rPr>
              <a:t> </a:t>
            </a:r>
            <a:r>
              <a:rPr lang="el-GR" sz="1000" b="1" dirty="0">
                <a:hlinkClick r:id="rId2" action="ppaction://hlinksldjump"/>
              </a:rPr>
              <a:t>στην επιχείρηση μου</a:t>
            </a:r>
            <a:r>
              <a:rPr lang="en-GB" sz="1000" b="1" dirty="0">
                <a:hlinkClick r:id="" action="ppaction://noaction"/>
              </a:rPr>
              <a:t>’</a:t>
            </a:r>
            <a:endParaRPr lang="en-GB" sz="1000" b="1" dirty="0"/>
          </a:p>
        </p:txBody>
      </p:sp>
    </p:spTree>
    <p:extLst>
      <p:ext uri="{BB962C8B-B14F-4D97-AF65-F5344CB8AC3E}">
        <p14:creationId xmlns="" xmlns:p14="http://schemas.microsoft.com/office/powerpoint/2010/main" val="3647139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Επιπτώσεις στην επιχείρησή μου: </a:t>
            </a:r>
            <a:br>
              <a:rPr lang="el-GR" dirty="0"/>
            </a:br>
            <a:r>
              <a:rPr lang="el-GR" dirty="0"/>
              <a:t>Αυξημένο ποσοστό ανανέωσης του προσωπικού</a:t>
            </a:r>
            <a:endParaRPr lang="en-GB" noProof="0" dirty="0"/>
          </a:p>
        </p:txBody>
      </p:sp>
      <p:sp>
        <p:nvSpPr>
          <p:cNvPr id="3" name="Content Placeholder 2"/>
          <p:cNvSpPr>
            <a:spLocks noGrp="1"/>
          </p:cNvSpPr>
          <p:nvPr>
            <p:ph sz="half" idx="1"/>
          </p:nvPr>
        </p:nvSpPr>
        <p:spPr/>
        <p:txBody>
          <a:bodyPr/>
          <a:lstStyle/>
          <a:p>
            <a:r>
              <a:rPr lang="el-GR" dirty="0"/>
              <a:t>Περίπου το ένα πέμπτο του ποσοστού ανανέωσης (αλλαγή λόγω αποχώρησης) του προσωπικού συνδέεται με το άγχος στην εργασία. </a:t>
            </a:r>
          </a:p>
          <a:p>
            <a:pPr lvl="1"/>
            <a:r>
              <a:rPr lang="el-GR" dirty="0"/>
              <a:t>Όταν οι εργαζόμενοι έχουν αρνητικές εργασιακές εμπειρίες, όπως χαμηλό επίπεδο ικανοποίησης από τη δουλειά τους, συγκρούσεις, υπερβολική πίεση, χαμηλό ηθικό ή ανασφάλεια στην εργασία, είναι πιθανότερο ότι θα φύγουν από εκεί που εργάζονται επί του παρόντος και θα αναζητήσουν ευκαιρίες αλλού. Κάτι τέτοιο μπορεί να έχει ως αποτέλεσμα τη σημαντική απώλεια πολύτιμων γνώσεων και εμπειρίας, την απώλεια των επενδύσεων για εκπαίδευση του προσωπικού και ανάπτυξη των δεξιοτήτων του, καθώς και πρόσθετα έξοδα που είναι αναγκαία για τις νέες προσλήψεις. Ιδιαίτερα στις πολύ μικρές επιχειρήσεις, μπορεί επίσης να καταστήσει την έγκαιρη παράδοση αγαθών και υπηρεσιών δυσκολότερη. </a:t>
            </a:r>
          </a:p>
          <a:p>
            <a:pPr lvl="1"/>
            <a:r>
              <a:rPr lang="el-GR" dirty="0"/>
              <a:t>Στα πλαίσια μιας μεγάλης ευρωπαϊκής έρευνας για τους εργαζομένους, το 19% επέλεξε το άγχος ως τη βασική αιτία για την ανανέωση του προσωπικού. Επιπλέον, το 19% επέλεξε το επίπεδο του φόρτου εργασίας, το 16% επέλεξε την έλλειψη υποστήριξης από τους άμεσους προϊσταμένους τους και το 14% επέλεξε τον αριθμό ωρών εργασίας ως τις βασικές αιτίες για την εν λόγω ανανέωση προσωπικού. </a:t>
            </a:r>
          </a:p>
          <a:p>
            <a:endParaRPr lang="en-GB" dirty="0"/>
          </a:p>
        </p:txBody>
      </p:sp>
      <p:sp>
        <p:nvSpPr>
          <p:cNvPr id="4" name="Freeform 3"/>
          <p:cNvSpPr/>
          <p:nvPr/>
        </p:nvSpPr>
        <p:spPr>
          <a:xfrm>
            <a:off x="1752600" y="6422401"/>
            <a:ext cx="3162300" cy="219699"/>
          </a:xfrm>
          <a:custGeom>
            <a:avLst/>
            <a:gdLst>
              <a:gd name="connsiteX0" fmla="*/ 0 w 2729571"/>
              <a:gd name="connsiteY0" fmla="*/ 49257 h 295534"/>
              <a:gd name="connsiteX1" fmla="*/ 49257 w 2729571"/>
              <a:gd name="connsiteY1" fmla="*/ 0 h 295534"/>
              <a:gd name="connsiteX2" fmla="*/ 2680314 w 2729571"/>
              <a:gd name="connsiteY2" fmla="*/ 0 h 295534"/>
              <a:gd name="connsiteX3" fmla="*/ 2729571 w 2729571"/>
              <a:gd name="connsiteY3" fmla="*/ 49257 h 295534"/>
              <a:gd name="connsiteX4" fmla="*/ 2729571 w 2729571"/>
              <a:gd name="connsiteY4" fmla="*/ 246277 h 295534"/>
              <a:gd name="connsiteX5" fmla="*/ 2680314 w 2729571"/>
              <a:gd name="connsiteY5" fmla="*/ 295534 h 295534"/>
              <a:gd name="connsiteX6" fmla="*/ 49257 w 2729571"/>
              <a:gd name="connsiteY6" fmla="*/ 295534 h 295534"/>
              <a:gd name="connsiteX7" fmla="*/ 0 w 2729571"/>
              <a:gd name="connsiteY7" fmla="*/ 246277 h 295534"/>
              <a:gd name="connsiteX8" fmla="*/ 0 w 2729571"/>
              <a:gd name="connsiteY8" fmla="*/ 49257 h 29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571" h="295534">
                <a:moveTo>
                  <a:pt x="0" y="49257"/>
                </a:moveTo>
                <a:cubicBezTo>
                  <a:pt x="0" y="22053"/>
                  <a:pt x="22053" y="0"/>
                  <a:pt x="49257" y="0"/>
                </a:cubicBezTo>
                <a:lnTo>
                  <a:pt x="2680314" y="0"/>
                </a:lnTo>
                <a:cubicBezTo>
                  <a:pt x="2707518" y="0"/>
                  <a:pt x="2729571" y="22053"/>
                  <a:pt x="2729571" y="49257"/>
                </a:cubicBezTo>
                <a:lnTo>
                  <a:pt x="2729571" y="246277"/>
                </a:lnTo>
                <a:cubicBezTo>
                  <a:pt x="2729571" y="273481"/>
                  <a:pt x="2707518" y="295534"/>
                  <a:pt x="2680314" y="295534"/>
                </a:cubicBezTo>
                <a:lnTo>
                  <a:pt x="49257" y="295534"/>
                </a:lnTo>
                <a:cubicBezTo>
                  <a:pt x="22053" y="295534"/>
                  <a:pt x="0" y="273481"/>
                  <a:pt x="0" y="246277"/>
                </a:cubicBezTo>
                <a:lnTo>
                  <a:pt x="0" y="49257"/>
                </a:lnTo>
                <a:close/>
              </a:path>
            </a:pathLst>
          </a:custGeom>
          <a:solidFill>
            <a:schemeClr val="accent6">
              <a:lumMod val="75000"/>
            </a:schemeClr>
          </a:solid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17598" tIns="14427" rIns="117598" bIns="14427" numCol="1" spcCol="1270" anchor="ctr" anchorCtr="0">
            <a:noAutofit/>
          </a:bodyPr>
          <a:lstStyle/>
          <a:p>
            <a:pPr algn="ctr" defTabSz="711200">
              <a:lnSpc>
                <a:spcPct val="90000"/>
              </a:lnSpc>
              <a:spcBef>
                <a:spcPct val="0"/>
              </a:spcBef>
              <a:spcAft>
                <a:spcPct val="35000"/>
              </a:spcAft>
            </a:pPr>
            <a:r>
              <a:rPr lang="el-GR" sz="1000" b="1" dirty="0">
                <a:hlinkClick r:id="rId2" action="ppaction://hlinksldjump"/>
              </a:rPr>
              <a:t>Επιστροφή</a:t>
            </a:r>
            <a:r>
              <a:rPr lang="en-GB" sz="1000" b="1" dirty="0">
                <a:hlinkClick r:id="rId2" action="ppaction://hlinksldjump"/>
              </a:rPr>
              <a:t> </a:t>
            </a:r>
            <a:r>
              <a:rPr lang="el-GR" sz="1000" b="1" dirty="0">
                <a:hlinkClick r:id="rId2" action="ppaction://hlinksldjump"/>
              </a:rPr>
              <a:t>στις </a:t>
            </a:r>
            <a:r>
              <a:rPr lang="en-GB" sz="1000" b="1" dirty="0">
                <a:hlinkClick r:id="rId2" action="ppaction://hlinksldjump"/>
              </a:rPr>
              <a:t>‘</a:t>
            </a:r>
            <a:r>
              <a:rPr lang="el-GR" sz="1000" b="1" dirty="0">
                <a:hlinkClick r:id="rId2" action="ppaction://hlinksldjump"/>
              </a:rPr>
              <a:t>επιπτώσεις</a:t>
            </a:r>
            <a:r>
              <a:rPr lang="en-GB" sz="1000" b="1" dirty="0">
                <a:hlinkClick r:id="rId2" action="ppaction://hlinksldjump"/>
              </a:rPr>
              <a:t> </a:t>
            </a:r>
            <a:r>
              <a:rPr lang="el-GR" sz="1000" b="1" dirty="0">
                <a:hlinkClick r:id="rId2" action="ppaction://hlinksldjump"/>
              </a:rPr>
              <a:t>στην επιχείρηση μου</a:t>
            </a:r>
            <a:r>
              <a:rPr lang="en-GB" sz="1000" b="1" dirty="0">
                <a:hlinkClick r:id="" action="ppaction://noaction"/>
              </a:rPr>
              <a:t>’</a:t>
            </a:r>
            <a:endParaRPr lang="en-GB" sz="1000" b="1" dirty="0"/>
          </a:p>
        </p:txBody>
      </p:sp>
    </p:spTree>
    <p:extLst>
      <p:ext uri="{BB962C8B-B14F-4D97-AF65-F5344CB8AC3E}">
        <p14:creationId xmlns="" xmlns:p14="http://schemas.microsoft.com/office/powerpoint/2010/main" val="1283453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3" descr="PPT images-Stress Toolkit-1A.jpg"/>
          <p:cNvPicPr>
            <a:picLocks noChangeAspect="1"/>
          </p:cNvPicPr>
          <p:nvPr/>
        </p:nvPicPr>
        <p:blipFill rotWithShape="1">
          <a:blip r:embed="rId2" cstate="print"/>
          <a:srcRect/>
          <a:stretch/>
        </p:blipFill>
        <p:spPr>
          <a:xfrm>
            <a:off x="-9144" y="-1"/>
            <a:ext cx="12191999" cy="6858001"/>
          </a:xfrm>
          <a:prstGeom prst="rect">
            <a:avLst/>
          </a:prstGeom>
        </p:spPr>
      </p:pic>
      <p:sp>
        <p:nvSpPr>
          <p:cNvPr id="9" name="Rectángulo 4"/>
          <p:cNvSpPr/>
          <p:nvPr/>
        </p:nvSpPr>
        <p:spPr>
          <a:xfrm>
            <a:off x="228600" y="698752"/>
            <a:ext cx="5249254" cy="4893647"/>
          </a:xfrm>
          <a:prstGeom prst="rect">
            <a:avLst/>
          </a:prstGeom>
        </p:spPr>
        <p:txBody>
          <a:bodyPr wrap="square">
            <a:spAutoFit/>
          </a:bodyPr>
          <a:lstStyle/>
          <a:p>
            <a:pPr algn="ctr"/>
            <a:r>
              <a:rPr lang="el-GR" sz="2400" b="1" dirty="0" smtClean="0">
                <a:solidFill>
                  <a:srgbClr val="003399"/>
                </a:solidFill>
              </a:rPr>
              <a:t>Ψηφιακός Οδηγός </a:t>
            </a:r>
            <a:br>
              <a:rPr lang="el-GR" sz="2400" b="1" dirty="0" smtClean="0">
                <a:solidFill>
                  <a:srgbClr val="003399"/>
                </a:solidFill>
              </a:rPr>
            </a:br>
            <a:r>
              <a:rPr lang="el-GR" sz="2400" b="1" dirty="0" smtClean="0">
                <a:solidFill>
                  <a:srgbClr val="003399"/>
                </a:solidFill>
              </a:rPr>
              <a:t>σχετικά με τη διαχείριση </a:t>
            </a:r>
            <a:r>
              <a:rPr lang="en-US" sz="2400" b="1" dirty="0" smtClean="0">
                <a:solidFill>
                  <a:srgbClr val="003399"/>
                </a:solidFill>
              </a:rPr>
              <a:t/>
            </a:r>
            <a:br>
              <a:rPr lang="en-US" sz="2400" b="1" dirty="0" smtClean="0">
                <a:solidFill>
                  <a:srgbClr val="003399"/>
                </a:solidFill>
              </a:rPr>
            </a:br>
            <a:r>
              <a:rPr lang="el-GR" sz="2400" b="1" dirty="0" smtClean="0">
                <a:solidFill>
                  <a:srgbClr val="003399"/>
                </a:solidFill>
              </a:rPr>
              <a:t>του άγχους και των ψυχοκοινωνικών κινδύνων στην εργασία, στον χώρο</a:t>
            </a:r>
            <a:br>
              <a:rPr lang="el-GR" sz="2400" b="1" dirty="0" smtClean="0">
                <a:solidFill>
                  <a:srgbClr val="003399"/>
                </a:solidFill>
              </a:rPr>
            </a:br>
            <a:r>
              <a:rPr lang="el-GR" sz="2400" b="1" dirty="0" smtClean="0">
                <a:solidFill>
                  <a:srgbClr val="003399"/>
                </a:solidFill>
              </a:rPr>
              <a:t>των μικρών και των πολύ μικρών επιχειρήσεων</a:t>
            </a:r>
          </a:p>
          <a:p>
            <a:pPr algn="ctr"/>
            <a:endParaRPr lang="el-GR" sz="2400" b="1" dirty="0" smtClean="0">
              <a:solidFill>
                <a:srgbClr val="003399"/>
              </a:solidFill>
            </a:endParaRPr>
          </a:p>
          <a:p>
            <a:pPr algn="ctr"/>
            <a:endParaRPr lang="el-GR" sz="2400" b="1" dirty="0" smtClean="0">
              <a:solidFill>
                <a:srgbClr val="003399"/>
              </a:solidFill>
            </a:endParaRPr>
          </a:p>
          <a:p>
            <a:pPr algn="ctr"/>
            <a:r>
              <a:rPr lang="el-GR" sz="2400" b="1" dirty="0" smtClean="0">
                <a:solidFill>
                  <a:srgbClr val="00B050"/>
                </a:solidFill>
              </a:rPr>
              <a:t>Διαβάστε στην επόμενη ενότητα:</a:t>
            </a:r>
          </a:p>
          <a:p>
            <a:pPr algn="ctr"/>
            <a:r>
              <a:rPr lang="el-GR" sz="3200" b="1" dirty="0" smtClean="0">
                <a:solidFill>
                  <a:srgbClr val="003399"/>
                </a:solidFill>
              </a:rPr>
              <a:t>6. ΤΙ ΜΠΟΡΩ ΝΑ ΚΑΝΩ</a:t>
            </a:r>
            <a:endParaRPr lang="en-GB" sz="3200" b="1" dirty="0" smtClean="0">
              <a:solidFill>
                <a:srgbClr val="003399"/>
              </a:solidFill>
            </a:endParaRPr>
          </a:p>
          <a:p>
            <a:pPr algn="ctr"/>
            <a:endParaRPr lang="en-GB" sz="3600" b="1" dirty="0">
              <a:solidFill>
                <a:srgbClr val="003399"/>
              </a:solidFill>
            </a:endParaRPr>
          </a:p>
        </p:txBody>
      </p:sp>
      <p:sp>
        <p:nvSpPr>
          <p:cNvPr id="5" name="6 - TextBox"/>
          <p:cNvSpPr txBox="1"/>
          <p:nvPr/>
        </p:nvSpPr>
        <p:spPr>
          <a:xfrm>
            <a:off x="0" y="0"/>
            <a:ext cx="5675375" cy="400110"/>
          </a:xfrm>
          <a:prstGeom prst="rect">
            <a:avLst/>
          </a:prstGeom>
          <a:solidFill>
            <a:schemeClr val="accent6">
              <a:lumMod val="7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000" b="1" dirty="0">
                <a:solidFill>
                  <a:srgbClr val="7030A0"/>
                </a:solidFill>
              </a:rPr>
              <a:t>Η ασφάλεια και η υγεία στους χώρους εργασίας μας αφορά όλους. </a:t>
            </a:r>
            <a:br>
              <a:rPr lang="el-GR" sz="1000" b="1" dirty="0">
                <a:solidFill>
                  <a:srgbClr val="7030A0"/>
                </a:solidFill>
              </a:rPr>
            </a:br>
            <a:r>
              <a:rPr lang="el-GR" sz="1000" b="1" dirty="0">
                <a:solidFill>
                  <a:srgbClr val="7030A0"/>
                </a:solidFill>
              </a:rPr>
              <a:t>Οφέλη για εσένα προσωπικά. Οφέλη για τις επιχειρήσεις.</a:t>
            </a:r>
          </a:p>
        </p:txBody>
      </p:sp>
    </p:spTree>
    <p:extLst>
      <p:ext uri="{BB962C8B-B14F-4D97-AF65-F5344CB8AC3E}">
        <p14:creationId xmlns:p14="http://schemas.microsoft.com/office/powerpoint/2010/main" xmlns="" val="1314924331"/>
      </p:ext>
    </p:extLst>
  </p:cSld>
  <p:clrMapOvr>
    <a:masterClrMapping/>
  </p:clrMapOvr>
  <p:timing>
    <p:tnLst>
      <p:par>
        <p:cTn id="1" dur="indefinite" restart="never" nodeType="tmRoot"/>
      </p:par>
    </p:tnLst>
  </p:timing>
</p:sld>
</file>

<file path=ppt/theme/theme1.xml><?xml version="1.0" encoding="utf-8"?>
<a:theme xmlns:a="http://schemas.openxmlformats.org/drawingml/2006/main" name="EUOSHA Campaign 2018 - wide">
  <a:themeElements>
    <a:clrScheme name="Custom 2">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003399"/>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 xmlns:thm15="http://schemas.microsoft.com/office/thememl/2012/main" name="EUOSHA Campaign 2018 - wide" id="{FBDC70A9-7155-462C-905D-8B6BDD4E5140}" vid="{397CB443-BDC8-4AEF-865C-1876E21573C7}"/>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EUOSHA Campaign 2018 - Wide</Template>
  <TotalTime>3438</TotalTime>
  <Words>964</Words>
  <Application>Microsoft Office PowerPoint</Application>
  <PresentationFormat>Προσαρμογή</PresentationFormat>
  <Paragraphs>82</Paragraphs>
  <Slides>8</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EUOSHA Campaign 2018 - wide</vt:lpstr>
      <vt:lpstr>Διαφάνεια 1</vt:lpstr>
      <vt:lpstr>Διαφάνεια 2</vt:lpstr>
      <vt:lpstr>Ποιες είναι οι επιπτώσεις για την επιχείρησή μου;</vt:lpstr>
      <vt:lpstr>Πώς θα αναγνωρίσω τις επιπτώσεις στην επιχείρησή μου;</vt:lpstr>
      <vt:lpstr>Μειωμένη απόδοση και τυπική παρουσία στην εργασία</vt:lpstr>
      <vt:lpstr>Επιπτώσεις στην επιχείρησή μου:  Αυξημένος απουσιασμός και ατυχήματα</vt:lpstr>
      <vt:lpstr>Επιπτώσεις στην επιχείρησή μου:  Αυξημένο ποσοστό ανανέωσης του προσωπικού</vt:lpstr>
      <vt:lpstr>Διαφάνεια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MV</dc:creator>
  <cp:lastModifiedBy>user</cp:lastModifiedBy>
  <cp:revision>234</cp:revision>
  <cp:lastPrinted>2019-02-25T11:06:14Z</cp:lastPrinted>
  <dcterms:created xsi:type="dcterms:W3CDTF">2019-02-21T09:01:09Z</dcterms:created>
  <dcterms:modified xsi:type="dcterms:W3CDTF">2024-07-31T11:33:31Z</dcterms:modified>
</cp:coreProperties>
</file>