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3"/>
  </p:notesMasterIdLst>
  <p:handoutMasterIdLst>
    <p:handoutMasterId r:id="rId24"/>
  </p:handoutMasterIdLst>
  <p:sldIdLst>
    <p:sldId id="402" r:id="rId2"/>
    <p:sldId id="353" r:id="rId3"/>
    <p:sldId id="350" r:id="rId4"/>
    <p:sldId id="401" r:id="rId5"/>
    <p:sldId id="351" r:id="rId6"/>
    <p:sldId id="352" r:id="rId7"/>
    <p:sldId id="354" r:id="rId8"/>
    <p:sldId id="355" r:id="rId9"/>
    <p:sldId id="356" r:id="rId10"/>
    <p:sldId id="357" r:id="rId11"/>
    <p:sldId id="358" r:id="rId12"/>
    <p:sldId id="359" r:id="rId13"/>
    <p:sldId id="360" r:id="rId14"/>
    <p:sldId id="364" r:id="rId15"/>
    <p:sldId id="362" r:id="rId16"/>
    <p:sldId id="363" r:id="rId17"/>
    <p:sldId id="365" r:id="rId18"/>
    <p:sldId id="366" r:id="rId19"/>
    <p:sldId id="367" r:id="rId20"/>
    <p:sldId id="368" r:id="rId21"/>
    <p:sldId id="403"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Προεπιλεγμένη ενότητα" id="{F91B90F3-23FB-4406-BCB4-981FBEDDFCC9}">
          <p14:sldIdLst>
            <p14:sldId id="256"/>
            <p14:sldId id="413"/>
            <p14:sldId id="410"/>
            <p14:sldId id="411"/>
            <p14:sldId id="424"/>
            <p14:sldId id="273"/>
            <p14:sldId id="405"/>
            <p14:sldId id="258"/>
            <p14:sldId id="415"/>
            <p14:sldId id="409"/>
            <p14:sldId id="259"/>
            <p14:sldId id="260"/>
            <p14:sldId id="261"/>
            <p14:sldId id="369"/>
            <p14:sldId id="370"/>
            <p14:sldId id="371"/>
            <p14:sldId id="372"/>
            <p14:sldId id="373"/>
            <p14:sldId id="374"/>
            <p14:sldId id="274"/>
            <p14:sldId id="265"/>
            <p14:sldId id="266"/>
            <p14:sldId id="268"/>
            <p14:sldId id="269"/>
            <p14:sldId id="270"/>
            <p14:sldId id="422"/>
            <p14:sldId id="271"/>
            <p14:sldId id="275"/>
            <p14:sldId id="276"/>
            <p14:sldId id="277"/>
            <p14:sldId id="278"/>
            <p14:sldId id="272"/>
            <p14:sldId id="279"/>
            <p14:sldId id="285"/>
            <p14:sldId id="286"/>
            <p14:sldId id="287"/>
            <p14:sldId id="288"/>
            <p14:sldId id="289"/>
            <p14:sldId id="291"/>
            <p14:sldId id="290"/>
            <p14:sldId id="402"/>
            <p14:sldId id="280"/>
            <p14:sldId id="379"/>
            <p14:sldId id="380"/>
            <p14:sldId id="381"/>
            <p14:sldId id="382"/>
            <p14:sldId id="295"/>
            <p14:sldId id="292"/>
            <p14:sldId id="388"/>
            <p14:sldId id="403"/>
            <p14:sldId id="296"/>
            <p14:sldId id="297"/>
            <p14:sldId id="298"/>
            <p14:sldId id="293"/>
            <p14:sldId id="423"/>
            <p14:sldId id="416"/>
            <p14:sldId id="390"/>
            <p14:sldId id="305"/>
            <p14:sldId id="306"/>
            <p14:sldId id="307"/>
            <p14:sldId id="308"/>
            <p14:sldId id="417"/>
            <p14:sldId id="302"/>
            <p14:sldId id="311"/>
            <p14:sldId id="391"/>
            <p14:sldId id="392"/>
            <p14:sldId id="312"/>
            <p14:sldId id="426"/>
            <p14:sldId id="314"/>
            <p14:sldId id="315"/>
            <p14:sldId id="430"/>
            <p14:sldId id="317"/>
            <p14:sldId id="393"/>
            <p14:sldId id="318"/>
            <p14:sldId id="394"/>
            <p14:sldId id="395"/>
            <p14:sldId id="320"/>
            <p14:sldId id="396"/>
            <p14:sldId id="322"/>
            <p14:sldId id="431"/>
            <p14:sldId id="323"/>
            <p14:sldId id="325"/>
            <p14:sldId id="326"/>
            <p14:sldId id="327"/>
            <p14:sldId id="328"/>
            <p14:sldId id="432"/>
            <p14:sldId id="398"/>
            <p14:sldId id="397"/>
            <p14:sldId id="399"/>
            <p14:sldId id="330"/>
            <p14:sldId id="331"/>
            <p14:sldId id="400"/>
            <p14:sldId id="332"/>
          </p14:sldIdLst>
        </p14:section>
        <p14:section name="Ενότητα χωρίς τίτλο" id="{FC705C59-737A-44EB-B541-552C5DED8547}">
          <p14:sldIdLst>
            <p14:sldId id="333"/>
            <p14:sldId id="334"/>
            <p14:sldId id="335"/>
            <p14:sldId id="336"/>
            <p14:sldId id="337"/>
            <p14:sldId id="338"/>
            <p14:sldId id="339"/>
            <p14:sldId id="340"/>
            <p14:sldId id="341"/>
            <p14:sldId id="342"/>
            <p14:sldId id="343"/>
            <p14:sldId id="344"/>
            <p14:sldId id="345"/>
            <p14:sldId id="346"/>
            <p14:sldId id="347"/>
            <p14:sldId id="348"/>
            <p14:sldId id="349"/>
            <p14:sldId id="353"/>
            <p14:sldId id="350"/>
            <p14:sldId id="401"/>
            <p14:sldId id="351"/>
            <p14:sldId id="352"/>
            <p14:sldId id="354"/>
            <p14:sldId id="355"/>
            <p14:sldId id="356"/>
            <p14:sldId id="357"/>
            <p14:sldId id="358"/>
            <p14:sldId id="359"/>
            <p14:sldId id="360"/>
            <p14:sldId id="364"/>
            <p14:sldId id="362"/>
            <p14:sldId id="363"/>
            <p14:sldId id="365"/>
            <p14:sldId id="366"/>
            <p14:sldId id="367"/>
            <p14:sldId id="368"/>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7334F-9798-4A3D-8F66-6867B6190B26}" v="11543" dt="2022-05-12T09:11:17.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6" autoAdjust="0"/>
    <p:restoredTop sz="96357" autoAdjust="0"/>
  </p:normalViewPr>
  <p:slideViewPr>
    <p:cSldViewPr snapToGrid="0">
      <p:cViewPr varScale="1">
        <p:scale>
          <a:sx n="83" d="100"/>
          <a:sy n="83" d="100"/>
        </p:scale>
        <p:origin x="-614"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6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138"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13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ΑΛΕΞΑΝΔΡΟΣ ΧΑΜΑΪΛΙΔΗΣ" userId="91f84d0e-3170-404c-9a35-1100e6f2232c" providerId="ADAL" clId="{6267334F-9798-4A3D-8F66-6867B6190B26}"/>
    <pc:docChg chg="undo custSel addSld delSld modSld sldOrd modMainMaster addSection">
      <pc:chgData name="ΑΛΕΞΑΝΔΡΟΣ ΧΑΜΑΪΛΙΔΗΣ" userId="91f84d0e-3170-404c-9a35-1100e6f2232c" providerId="ADAL" clId="{6267334F-9798-4A3D-8F66-6867B6190B26}" dt="2022-05-13T11:03:10.389" v="28932" actId="20577"/>
      <pc:docMkLst>
        <pc:docMk/>
      </pc:docMkLst>
      <pc:sldChg chg="modSp mod">
        <pc:chgData name="ΑΛΕΞΑΝΔΡΟΣ ΧΑΜΑΪΛΙΔΗΣ" userId="91f84d0e-3170-404c-9a35-1100e6f2232c" providerId="ADAL" clId="{6267334F-9798-4A3D-8F66-6867B6190B26}" dt="2022-05-06T05:16:26.102" v="28890" actId="14100"/>
        <pc:sldMkLst>
          <pc:docMk/>
          <pc:sldMk cId="1314924331" sldId="256"/>
        </pc:sldMkLst>
        <pc:spChg chg="mod">
          <ac:chgData name="ΑΛΕΞΑΝΔΡΟΣ ΧΑΜΑΪΛΙΔΗΣ" userId="91f84d0e-3170-404c-9a35-1100e6f2232c" providerId="ADAL" clId="{6267334F-9798-4A3D-8F66-6867B6190B26}" dt="2022-05-05T08:20:12.694" v="28370" actId="255"/>
          <ac:spMkLst>
            <pc:docMk/>
            <pc:sldMk cId="1314924331" sldId="256"/>
            <ac:spMk id="5" creationId="{00000000-0000-0000-0000-000000000000}"/>
          </ac:spMkLst>
        </pc:spChg>
        <pc:spChg chg="mod">
          <ac:chgData name="ΑΛΕΞΑΝΔΡΟΣ ΧΑΜΑΪΛΙΔΗΣ" userId="91f84d0e-3170-404c-9a35-1100e6f2232c" providerId="ADAL" clId="{6267334F-9798-4A3D-8F66-6867B6190B26}" dt="2022-05-06T05:16:26.102" v="28890" actId="14100"/>
          <ac:spMkLst>
            <pc:docMk/>
            <pc:sldMk cId="1314924331" sldId="256"/>
            <ac:spMk id="7" creationId="{00000000-0000-0000-0000-000000000000}"/>
          </ac:spMkLst>
        </pc:spChg>
      </pc:sldChg>
      <pc:sldChg chg="modSp mod">
        <pc:chgData name="ΑΛΕΞΑΝΔΡΟΣ ΧΑΜΑΪΛΙΔΗΣ" userId="91f84d0e-3170-404c-9a35-1100e6f2232c" providerId="ADAL" clId="{6267334F-9798-4A3D-8F66-6867B6190B26}" dt="2022-05-05T08:18:31.825" v="28366" actId="255"/>
        <pc:sldMkLst>
          <pc:docMk/>
          <pc:sldMk cId="444239611" sldId="258"/>
        </pc:sldMkLst>
        <pc:spChg chg="mod">
          <ac:chgData name="ΑΛΕΞΑΝΔΡΟΣ ΧΑΜΑΪΛΙΔΗΣ" userId="91f84d0e-3170-404c-9a35-1100e6f2232c" providerId="ADAL" clId="{6267334F-9798-4A3D-8F66-6867B6190B26}" dt="2022-05-05T08:18:31.825" v="28366" actId="255"/>
          <ac:spMkLst>
            <pc:docMk/>
            <pc:sldMk cId="444239611" sldId="258"/>
            <ac:spMk id="8" creationId="{00000000-0000-0000-0000-000000000000}"/>
          </ac:spMkLst>
        </pc:spChg>
        <pc:graphicFrameChg chg="mod">
          <ac:chgData name="ΑΛΕΞΑΝΔΡΟΣ ΧΑΜΑΪΛΙΔΗΣ" userId="91f84d0e-3170-404c-9a35-1100e6f2232c" providerId="ADAL" clId="{6267334F-9798-4A3D-8F66-6867B6190B26}" dt="2022-05-03T10:15:11.519" v="12196" actId="20577"/>
          <ac:graphicFrameMkLst>
            <pc:docMk/>
            <pc:sldMk cId="444239611" sldId="258"/>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21:40.429" v="1296" actId="20577"/>
        <pc:sldMkLst>
          <pc:docMk/>
          <pc:sldMk cId="557712243" sldId="259"/>
        </pc:sldMkLst>
        <pc:spChg chg="mod">
          <ac:chgData name="ΑΛΕΞΑΝΔΡΟΣ ΧΑΜΑΪΛΙΔΗΣ" userId="91f84d0e-3170-404c-9a35-1100e6f2232c" providerId="ADAL" clId="{6267334F-9798-4A3D-8F66-6867B6190B26}" dt="2022-05-03T07:21:40.429" v="1296" actId="20577"/>
          <ac:spMkLst>
            <pc:docMk/>
            <pc:sldMk cId="557712243" sldId="259"/>
            <ac:spMk id="6" creationId="{00000000-0000-0000-0000-000000000000}"/>
          </ac:spMkLst>
        </pc:spChg>
        <pc:graphicFrameChg chg="mod">
          <ac:chgData name="ΑΛΕΞΑΝΔΡΟΣ ΧΑΜΑΪΛΙΔΗΣ" userId="91f84d0e-3170-404c-9a35-1100e6f2232c" providerId="ADAL" clId="{6267334F-9798-4A3D-8F66-6867B6190B26}" dt="2022-05-03T07:21:12.667" v="1292" actId="255"/>
          <ac:graphicFrameMkLst>
            <pc:docMk/>
            <pc:sldMk cId="557712243" sldId="259"/>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28:39.819" v="1832"/>
        <pc:sldMkLst>
          <pc:docMk/>
          <pc:sldMk cId="3687924868" sldId="260"/>
        </pc:sldMkLst>
        <pc:spChg chg="mod">
          <ac:chgData name="ΑΛΕΞΑΝΔΡΟΣ ΧΑΜΑΪΛΙΔΗΣ" userId="91f84d0e-3170-404c-9a35-1100e6f2232c" providerId="ADAL" clId="{6267334F-9798-4A3D-8F66-6867B6190B26}" dt="2022-05-03T07:22:49.891" v="1356" actId="255"/>
          <ac:spMkLst>
            <pc:docMk/>
            <pc:sldMk cId="3687924868" sldId="260"/>
            <ac:spMk id="7" creationId="{00000000-0000-0000-0000-000000000000}"/>
          </ac:spMkLst>
        </pc:spChg>
        <pc:graphicFrameChg chg="mod">
          <ac:chgData name="ΑΛΕΞΑΝΔΡΟΣ ΧΑΜΑΪΛΙΔΗΣ" userId="91f84d0e-3170-404c-9a35-1100e6f2232c" providerId="ADAL" clId="{6267334F-9798-4A3D-8F66-6867B6190B26}" dt="2022-05-03T07:28:39.819" v="1832"/>
          <ac:graphicFrameMkLst>
            <pc:docMk/>
            <pc:sldMk cId="3687924868" sldId="260"/>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07:36:58.424" v="2333" actId="255"/>
        <pc:sldMkLst>
          <pc:docMk/>
          <pc:sldMk cId="1948289550" sldId="261"/>
        </pc:sldMkLst>
        <pc:spChg chg="mod">
          <ac:chgData name="ΑΛΕΞΑΝΔΡΟΣ ΧΑΜΑΪΛΙΔΗΣ" userId="91f84d0e-3170-404c-9a35-1100e6f2232c" providerId="ADAL" clId="{6267334F-9798-4A3D-8F66-6867B6190B26}" dt="2022-05-03T07:36:58.424" v="2333" actId="255"/>
          <ac:spMkLst>
            <pc:docMk/>
            <pc:sldMk cId="1948289550" sldId="261"/>
            <ac:spMk id="5" creationId="{00000000-0000-0000-0000-000000000000}"/>
          </ac:spMkLst>
        </pc:spChg>
        <pc:graphicFrameChg chg="mod">
          <ac:chgData name="ΑΛΕΞΑΝΔΡΟΣ ΧΑΜΑΪΛΙΔΗΣ" userId="91f84d0e-3170-404c-9a35-1100e6f2232c" providerId="ADAL" clId="{6267334F-9798-4A3D-8F66-6867B6190B26}" dt="2022-05-03T07:36:03.726" v="2267"/>
          <ac:graphicFrameMkLst>
            <pc:docMk/>
            <pc:sldMk cId="1948289550" sldId="261"/>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9:11:44.433" v="7335" actId="255"/>
        <pc:sldMkLst>
          <pc:docMk/>
          <pc:sldMk cId="1500558982" sldId="265"/>
        </pc:sldMkLst>
        <pc:spChg chg="mod">
          <ac:chgData name="ΑΛΕΞΑΝΔΡΟΣ ΧΑΜΑΪΛΙΔΗΣ" userId="91f84d0e-3170-404c-9a35-1100e6f2232c" providerId="ADAL" clId="{6267334F-9798-4A3D-8F66-6867B6190B26}" dt="2022-05-03T09:07:02.911" v="6841" actId="255"/>
          <ac:spMkLst>
            <pc:docMk/>
            <pc:sldMk cId="1500558982" sldId="265"/>
            <ac:spMk id="6" creationId="{00000000-0000-0000-0000-000000000000}"/>
          </ac:spMkLst>
        </pc:spChg>
        <pc:graphicFrameChg chg="mod">
          <ac:chgData name="ΑΛΕΞΑΝΔΡΟΣ ΧΑΜΑΪΛΙΔΗΣ" userId="91f84d0e-3170-404c-9a35-1100e6f2232c" providerId="ADAL" clId="{6267334F-9798-4A3D-8F66-6867B6190B26}" dt="2022-05-03T09:11:44.433" v="7335" actId="255"/>
          <ac:graphicFrameMkLst>
            <pc:docMk/>
            <pc:sldMk cId="1500558982" sldId="26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19:28.702" v="7927" actId="255"/>
        <pc:sldMkLst>
          <pc:docMk/>
          <pc:sldMk cId="3997984684" sldId="266"/>
        </pc:sldMkLst>
        <pc:spChg chg="mod">
          <ac:chgData name="ΑΛΕΞΑΝΔΡΟΣ ΧΑΜΑΪΛΙΔΗΣ" userId="91f84d0e-3170-404c-9a35-1100e6f2232c" providerId="ADAL" clId="{6267334F-9798-4A3D-8F66-6867B6190B26}" dt="2022-05-03T09:14:19.179" v="7425" actId="255"/>
          <ac:spMkLst>
            <pc:docMk/>
            <pc:sldMk cId="3997984684" sldId="266"/>
            <ac:spMk id="6" creationId="{00000000-0000-0000-0000-000000000000}"/>
          </ac:spMkLst>
        </pc:spChg>
        <pc:graphicFrameChg chg="mod">
          <ac:chgData name="ΑΛΕΞΑΝΔΡΟΣ ΧΑΜΑΪΛΙΔΗΣ" userId="91f84d0e-3170-404c-9a35-1100e6f2232c" providerId="ADAL" clId="{6267334F-9798-4A3D-8F66-6867B6190B26}" dt="2022-05-03T09:19:28.702" v="7927" actId="255"/>
          <ac:graphicFrameMkLst>
            <pc:docMk/>
            <pc:sldMk cId="3997984684" sldId="26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25:11.496" v="8496" actId="255"/>
        <pc:sldMkLst>
          <pc:docMk/>
          <pc:sldMk cId="1847679028" sldId="268"/>
        </pc:sldMkLst>
        <pc:spChg chg="mod">
          <ac:chgData name="ΑΛΕΞΑΝΔΡΟΣ ΧΑΜΑΪΛΙΔΗΣ" userId="91f84d0e-3170-404c-9a35-1100e6f2232c" providerId="ADAL" clId="{6267334F-9798-4A3D-8F66-6867B6190B26}" dt="2022-05-03T09:20:50.630" v="8013" actId="255"/>
          <ac:spMkLst>
            <pc:docMk/>
            <pc:sldMk cId="1847679028" sldId="268"/>
            <ac:spMk id="5" creationId="{00000000-0000-0000-0000-000000000000}"/>
          </ac:spMkLst>
        </pc:spChg>
        <pc:graphicFrameChg chg="mod">
          <ac:chgData name="ΑΛΕΞΑΝΔΡΟΣ ΧΑΜΑΪΛΙΔΗΣ" userId="91f84d0e-3170-404c-9a35-1100e6f2232c" providerId="ADAL" clId="{6267334F-9798-4A3D-8F66-6867B6190B26}" dt="2022-05-03T09:25:11.496" v="8496" actId="255"/>
          <ac:graphicFrameMkLst>
            <pc:docMk/>
            <pc:sldMk cId="1847679028" sldId="268"/>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09:33:59.907" v="9100" actId="255"/>
        <pc:sldMkLst>
          <pc:docMk/>
          <pc:sldMk cId="3868844176" sldId="269"/>
        </pc:sldMkLst>
        <pc:spChg chg="mod">
          <ac:chgData name="ΑΛΕΞΑΝΔΡΟΣ ΧΑΜΑΪΛΙΔΗΣ" userId="91f84d0e-3170-404c-9a35-1100e6f2232c" providerId="ADAL" clId="{6267334F-9798-4A3D-8F66-6867B6190B26}" dt="2022-05-03T09:28:24.150" v="8591" actId="20577"/>
          <ac:spMkLst>
            <pc:docMk/>
            <pc:sldMk cId="3868844176" sldId="269"/>
            <ac:spMk id="6" creationId="{00000000-0000-0000-0000-000000000000}"/>
          </ac:spMkLst>
        </pc:spChg>
        <pc:graphicFrameChg chg="mod">
          <ac:chgData name="ΑΛΕΞΑΝΔΡΟΣ ΧΑΜΑΪΛΙΔΗΣ" userId="91f84d0e-3170-404c-9a35-1100e6f2232c" providerId="ADAL" clId="{6267334F-9798-4A3D-8F66-6867B6190B26}" dt="2022-05-03T09:33:59.907" v="9100" actId="255"/>
          <ac:graphicFrameMkLst>
            <pc:docMk/>
            <pc:sldMk cId="3868844176" sldId="26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40:26.168" v="9658" actId="255"/>
        <pc:sldMkLst>
          <pc:docMk/>
          <pc:sldMk cId="2526784361" sldId="270"/>
        </pc:sldMkLst>
        <pc:spChg chg="mod">
          <ac:chgData name="ΑΛΕΞΑΝΔΡΟΣ ΧΑΜΑΪΛΙΔΗΣ" userId="91f84d0e-3170-404c-9a35-1100e6f2232c" providerId="ADAL" clId="{6267334F-9798-4A3D-8F66-6867B6190B26}" dt="2022-05-03T09:40:26.168" v="9658" actId="255"/>
          <ac:spMkLst>
            <pc:docMk/>
            <pc:sldMk cId="2526784361" sldId="270"/>
            <ac:spMk id="5" creationId="{00000000-0000-0000-0000-000000000000}"/>
          </ac:spMkLst>
        </pc:spChg>
        <pc:graphicFrameChg chg="mod">
          <ac:chgData name="ΑΛΕΞΑΝΔΡΟΣ ΧΑΜΑΪΛΙΔΗΣ" userId="91f84d0e-3170-404c-9a35-1100e6f2232c" providerId="ADAL" clId="{6267334F-9798-4A3D-8F66-6867B6190B26}" dt="2022-05-03T09:39:42.547" v="9569" actId="255"/>
          <ac:graphicFrameMkLst>
            <pc:docMk/>
            <pc:sldMk cId="2526784361" sldId="27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5T08:44:29.533" v="28535"/>
        <pc:sldMkLst>
          <pc:docMk/>
          <pc:sldMk cId="1877238157" sldId="271"/>
        </pc:sldMkLst>
        <pc:spChg chg="mod">
          <ac:chgData name="ΑΛΕΞΑΝΔΡΟΣ ΧΑΜΑΪΛΙΔΗΣ" userId="91f84d0e-3170-404c-9a35-1100e6f2232c" providerId="ADAL" clId="{6267334F-9798-4A3D-8F66-6867B6190B26}" dt="2022-05-05T08:44:29.533" v="28535"/>
          <ac:spMkLst>
            <pc:docMk/>
            <pc:sldMk cId="1877238157" sldId="271"/>
            <ac:spMk id="2" creationId="{00000000-0000-0000-0000-000000000000}"/>
          </ac:spMkLst>
        </pc:spChg>
        <pc:spChg chg="mod">
          <ac:chgData name="ΑΛΕΞΑΝΔΡΟΣ ΧΑΜΑΪΛΙΔΗΣ" userId="91f84d0e-3170-404c-9a35-1100e6f2232c" providerId="ADAL" clId="{6267334F-9798-4A3D-8F66-6867B6190B26}" dt="2022-05-03T09:05:08.835" v="6754" actId="20577"/>
          <ac:spMkLst>
            <pc:docMk/>
            <pc:sldMk cId="1877238157" sldId="271"/>
            <ac:spMk id="3" creationId="{00000000-0000-0000-0000-000000000000}"/>
          </ac:spMkLst>
        </pc:spChg>
        <pc:spChg chg="mod">
          <ac:chgData name="ΑΛΕΞΑΝΔΡΟΣ ΧΑΜΑΪΛΙΔΗΣ" userId="91f84d0e-3170-404c-9a35-1100e6f2232c" providerId="ADAL" clId="{6267334F-9798-4A3D-8F66-6867B6190B26}" dt="2022-05-03T09:42:38.375" v="9826" actId="255"/>
          <ac:spMkLst>
            <pc:docMk/>
            <pc:sldMk cId="1877238157" sldId="271"/>
            <ac:spMk id="5" creationId="{00000000-0000-0000-0000-000000000000}"/>
          </ac:spMkLst>
        </pc:spChg>
        <pc:graphicFrameChg chg="mod">
          <ac:chgData name="ΑΛΕΞΑΝΔΡΟΣ ΧΑΜΑΪΛΙΔΗΣ" userId="91f84d0e-3170-404c-9a35-1100e6f2232c" providerId="ADAL" clId="{6267334F-9798-4A3D-8F66-6867B6190B26}" dt="2022-05-03T09:56:20.723" v="10911" actId="313"/>
          <ac:graphicFrameMkLst>
            <pc:docMk/>
            <pc:sldMk cId="1877238157" sldId="271"/>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14:59.068" v="14439" actId="20577"/>
        <pc:sldMkLst>
          <pc:docMk/>
          <pc:sldMk cId="3042582524" sldId="272"/>
        </pc:sldMkLst>
        <pc:spChg chg="mod">
          <ac:chgData name="ΑΛΕΞΑΝΔΡΟΣ ΧΑΜΑΪΛΙΔΗΣ" userId="91f84d0e-3170-404c-9a35-1100e6f2232c" providerId="ADAL" clId="{6267334F-9798-4A3D-8F66-6867B6190B26}" dt="2022-05-03T11:14:59.068" v="14439" actId="20577"/>
          <ac:spMkLst>
            <pc:docMk/>
            <pc:sldMk cId="3042582524" sldId="272"/>
            <ac:spMk id="3" creationId="{00000000-0000-0000-0000-000000000000}"/>
          </ac:spMkLst>
        </pc:spChg>
        <pc:spChg chg="mod">
          <ac:chgData name="ΑΛΕΞΑΝΔΡΟΣ ΧΑΜΑΪΛΙΔΗΣ" userId="91f84d0e-3170-404c-9a35-1100e6f2232c" providerId="ADAL" clId="{6267334F-9798-4A3D-8F66-6867B6190B26}" dt="2022-05-03T10:41:12.178" v="13827" actId="20577"/>
          <ac:spMkLst>
            <pc:docMk/>
            <pc:sldMk cId="3042582524" sldId="272"/>
            <ac:spMk id="6" creationId="{00000000-0000-0000-0000-000000000000}"/>
          </ac:spMkLst>
        </pc:spChg>
        <pc:spChg chg="mod">
          <ac:chgData name="ΑΛΕΞΑΝΔΡΟΣ ΧΑΜΑΪΛΙΔΗΣ" userId="91f84d0e-3170-404c-9a35-1100e6f2232c" providerId="ADAL" clId="{6267334F-9798-4A3D-8F66-6867B6190B26}" dt="2022-05-03T11:13:40.887" v="14429" actId="1076"/>
          <ac:spMkLst>
            <pc:docMk/>
            <pc:sldMk cId="3042582524" sldId="272"/>
            <ac:spMk id="9" creationId="{00000000-0000-0000-0000-000000000000}"/>
          </ac:spMkLst>
        </pc:spChg>
        <pc:graphicFrameChg chg="mod">
          <ac:chgData name="ΑΛΕΞΑΝΔΡΟΣ ΧΑΜΑΪΛΙΔΗΣ" userId="91f84d0e-3170-404c-9a35-1100e6f2232c" providerId="ADAL" clId="{6267334F-9798-4A3D-8F66-6867B6190B26}" dt="2022-05-03T11:14:32.650" v="14435" actId="255"/>
          <ac:graphicFrameMkLst>
            <pc:docMk/>
            <pc:sldMk cId="3042582524" sldId="27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6:51.110" v="28892" actId="14100"/>
        <pc:sldMkLst>
          <pc:docMk/>
          <pc:sldMk cId="2102924638" sldId="273"/>
        </pc:sldMkLst>
        <pc:spChg chg="mod">
          <ac:chgData name="ΑΛΕΞΑΝΔΡΟΣ ΧΑΜΑΪΛΙΔΗΣ" userId="91f84d0e-3170-404c-9a35-1100e6f2232c" providerId="ADAL" clId="{6267334F-9798-4A3D-8F66-6867B6190B26}" dt="2022-05-06T05:16:51.110" v="28892" actId="14100"/>
          <ac:spMkLst>
            <pc:docMk/>
            <pc:sldMk cId="2102924638" sldId="273"/>
            <ac:spMk id="13" creationId="{00000000-0000-0000-0000-000000000000}"/>
          </ac:spMkLst>
        </pc:spChg>
        <pc:graphicFrameChg chg="mod">
          <ac:chgData name="ΑΛΕΞΑΝΔΡΟΣ ΧΑΜΑΪΛΙΔΗΣ" userId="91f84d0e-3170-404c-9a35-1100e6f2232c" providerId="ADAL" clId="{6267334F-9798-4A3D-8F66-6867B6190B26}" dt="2022-05-03T10:13:19.689" v="12176" actId="313"/>
          <ac:graphicFrameMkLst>
            <pc:docMk/>
            <pc:sldMk cId="2102924638" sldId="273"/>
            <ac:graphicFrameMk id="7" creationId="{00000000-0000-0000-0000-000000000000}"/>
          </ac:graphicFrameMkLst>
        </pc:graphicFrameChg>
        <pc:picChg chg="mod">
          <ac:chgData name="ΑΛΕΞΑΝΔΡΟΣ ΧΑΜΑΪΛΙΔΗΣ" userId="91f84d0e-3170-404c-9a35-1100e6f2232c" providerId="ADAL" clId="{6267334F-9798-4A3D-8F66-6867B6190B26}" dt="2022-05-05T10:40:42.062" v="28722" actId="14100"/>
          <ac:picMkLst>
            <pc:docMk/>
            <pc:sldMk cId="2102924638" sldId="273"/>
            <ac:picMk id="10" creationId="{00000000-0000-0000-0000-000000000000}"/>
          </ac:picMkLst>
        </pc:picChg>
      </pc:sldChg>
      <pc:sldChg chg="modSp mod">
        <pc:chgData name="ΑΛΕΞΑΝΔΡΟΣ ΧΑΜΑΪΛΙΔΗΣ" userId="91f84d0e-3170-404c-9a35-1100e6f2232c" providerId="ADAL" clId="{6267334F-9798-4A3D-8F66-6867B6190B26}" dt="2022-05-06T05:17:40.377" v="28896" actId="14100"/>
        <pc:sldMkLst>
          <pc:docMk/>
          <pc:sldMk cId="1782882768" sldId="274"/>
        </pc:sldMkLst>
        <pc:spChg chg="mod">
          <ac:chgData name="ΑΛΕΞΑΝΔΡΟΣ ΧΑΜΑΪΛΙΔΗΣ" userId="91f84d0e-3170-404c-9a35-1100e6f2232c" providerId="ADAL" clId="{6267334F-9798-4A3D-8F66-6867B6190B26}" dt="2022-05-03T08:42:14.470" v="6291" actId="6549"/>
          <ac:spMkLst>
            <pc:docMk/>
            <pc:sldMk cId="1782882768" sldId="274"/>
            <ac:spMk id="9" creationId="{00000000-0000-0000-0000-000000000000}"/>
          </ac:spMkLst>
        </pc:spChg>
        <pc:spChg chg="mod">
          <ac:chgData name="ΑΛΕΞΑΝΔΡΟΣ ΧΑΜΑΪΛΙΔΗΣ" userId="91f84d0e-3170-404c-9a35-1100e6f2232c" providerId="ADAL" clId="{6267334F-9798-4A3D-8F66-6867B6190B26}" dt="2022-05-03T08:47:11.879" v="6751" actId="255"/>
          <ac:spMkLst>
            <pc:docMk/>
            <pc:sldMk cId="1782882768" sldId="274"/>
            <ac:spMk id="12" creationId="{00000000-0000-0000-0000-000000000000}"/>
          </ac:spMkLst>
        </pc:spChg>
        <pc:spChg chg="mod">
          <ac:chgData name="ΑΛΕΞΑΝΔΡΟΣ ΧΑΜΑΪΛΙΔΗΣ" userId="91f84d0e-3170-404c-9a35-1100e6f2232c" providerId="ADAL" clId="{6267334F-9798-4A3D-8F66-6867B6190B26}" dt="2022-05-06T05:17:40.377" v="28896" actId="14100"/>
          <ac:spMkLst>
            <pc:docMk/>
            <pc:sldMk cId="1782882768" sldId="274"/>
            <ac:spMk id="14" creationId="{00000000-0000-0000-0000-000000000000}"/>
          </ac:spMkLst>
        </pc:spChg>
        <pc:graphicFrameChg chg="mod">
          <ac:chgData name="ΑΛΕΞΑΝΔΡΟΣ ΧΑΜΑΪΛΙΔΗΣ" userId="91f84d0e-3170-404c-9a35-1100e6f2232c" providerId="ADAL" clId="{6267334F-9798-4A3D-8F66-6867B6190B26}" dt="2022-05-03T08:47:00.824" v="6750" actId="255"/>
          <ac:graphicFrameMkLst>
            <pc:docMk/>
            <pc:sldMk cId="1782882768" sldId="274"/>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3T10:04:21.497" v="11667" actId="255"/>
        <pc:sldMkLst>
          <pc:docMk/>
          <pc:sldMk cId="2831305416" sldId="275"/>
        </pc:sldMkLst>
        <pc:spChg chg="mod">
          <ac:chgData name="ΑΛΕΞΑΝΔΡΟΣ ΧΑΜΑΪΛΙΔΗΣ" userId="91f84d0e-3170-404c-9a35-1100e6f2232c" providerId="ADAL" clId="{6267334F-9798-4A3D-8F66-6867B6190B26}" dt="2022-05-03T09:05:00.726" v="6753" actId="20577"/>
          <ac:spMkLst>
            <pc:docMk/>
            <pc:sldMk cId="2831305416" sldId="275"/>
            <ac:spMk id="3" creationId="{00000000-0000-0000-0000-000000000000}"/>
          </ac:spMkLst>
        </pc:spChg>
        <pc:spChg chg="mod">
          <ac:chgData name="ΑΛΕΞΑΝΔΡΟΣ ΧΑΜΑΪΛΙΔΗΣ" userId="91f84d0e-3170-404c-9a35-1100e6f2232c" providerId="ADAL" clId="{6267334F-9798-4A3D-8F66-6867B6190B26}" dt="2022-05-03T09:43:23.819" v="9912" actId="313"/>
          <ac:spMkLst>
            <pc:docMk/>
            <pc:sldMk cId="2831305416" sldId="275"/>
            <ac:spMk id="6" creationId="{00000000-0000-0000-0000-000000000000}"/>
          </ac:spMkLst>
        </pc:spChg>
        <pc:graphicFrameChg chg="mod">
          <ac:chgData name="ΑΛΕΞΑΝΔΡΟΣ ΧΑΜΑΪΛΙΔΗΣ" userId="91f84d0e-3170-404c-9a35-1100e6f2232c" providerId="ADAL" clId="{6267334F-9798-4A3D-8F66-6867B6190B26}" dt="2022-05-03T10:04:21.497" v="11667" actId="255"/>
          <ac:graphicFrameMkLst>
            <pc:docMk/>
            <pc:sldMk cId="2831305416" sldId="27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0:11:34.550" v="12167"/>
        <pc:sldMkLst>
          <pc:docMk/>
          <pc:sldMk cId="294752520" sldId="276"/>
        </pc:sldMkLst>
        <pc:spChg chg="mod">
          <ac:chgData name="ΑΛΕΞΑΝΔΡΟΣ ΧΑΜΑΪΛΙΔΗΣ" userId="91f84d0e-3170-404c-9a35-1100e6f2232c" providerId="ADAL" clId="{6267334F-9798-4A3D-8F66-6867B6190B26}" dt="2022-05-03T09:44:06.468" v="9996" actId="255"/>
          <ac:spMkLst>
            <pc:docMk/>
            <pc:sldMk cId="294752520" sldId="276"/>
            <ac:spMk id="6" creationId="{00000000-0000-0000-0000-000000000000}"/>
          </ac:spMkLst>
        </pc:spChg>
        <pc:graphicFrameChg chg="mod">
          <ac:chgData name="ΑΛΕΞΑΝΔΡΟΣ ΧΑΜΑΪΛΙΔΗΣ" userId="91f84d0e-3170-404c-9a35-1100e6f2232c" providerId="ADAL" clId="{6267334F-9798-4A3D-8F66-6867B6190B26}" dt="2022-05-03T10:11:34.550" v="12167"/>
          <ac:graphicFrameMkLst>
            <pc:docMk/>
            <pc:sldMk cId="294752520" sldId="27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0:23:34.384" v="12716"/>
        <pc:sldMkLst>
          <pc:docMk/>
          <pc:sldMk cId="421727025" sldId="277"/>
        </pc:sldMkLst>
        <pc:spChg chg="mod">
          <ac:chgData name="ΑΛΕΞΑΝΔΡΟΣ ΧΑΜΑΪΛΙΔΗΣ" userId="91f84d0e-3170-404c-9a35-1100e6f2232c" providerId="ADAL" clId="{6267334F-9798-4A3D-8F66-6867B6190B26}" dt="2022-05-03T09:44:44.555" v="10080" actId="255"/>
          <ac:spMkLst>
            <pc:docMk/>
            <pc:sldMk cId="421727025" sldId="277"/>
            <ac:spMk id="6" creationId="{00000000-0000-0000-0000-000000000000}"/>
          </ac:spMkLst>
        </pc:spChg>
        <pc:graphicFrameChg chg="mod">
          <ac:chgData name="ΑΛΕΞΑΝΔΡΟΣ ΧΑΜΑΪΛΙΔΗΣ" userId="91f84d0e-3170-404c-9a35-1100e6f2232c" providerId="ADAL" clId="{6267334F-9798-4A3D-8F66-6867B6190B26}" dt="2022-05-03T10:23:34.384" v="12716"/>
          <ac:graphicFrameMkLst>
            <pc:docMk/>
            <pc:sldMk cId="421727025" sldId="27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8:17.189" v="28899" actId="207"/>
        <pc:sldMkLst>
          <pc:docMk/>
          <pc:sldMk cId="1731311606" sldId="278"/>
        </pc:sldMkLst>
        <pc:spChg chg="mod">
          <ac:chgData name="ΑΛΕΞΑΝΔΡΟΣ ΧΑΜΑΪΛΙΔΗΣ" userId="91f84d0e-3170-404c-9a35-1100e6f2232c" providerId="ADAL" clId="{6267334F-9798-4A3D-8F66-6867B6190B26}" dt="2022-05-03T10:33:50.884" v="13245" actId="20577"/>
          <ac:spMkLst>
            <pc:docMk/>
            <pc:sldMk cId="1731311606" sldId="278"/>
            <ac:spMk id="11" creationId="{00000000-0000-0000-0000-000000000000}"/>
          </ac:spMkLst>
        </pc:spChg>
        <pc:spChg chg="mod">
          <ac:chgData name="ΑΛΕΞΑΝΔΡΟΣ ΧΑΜΑΪΛΙΔΗΣ" userId="91f84d0e-3170-404c-9a35-1100e6f2232c" providerId="ADAL" clId="{6267334F-9798-4A3D-8F66-6867B6190B26}" dt="2022-05-06T05:18:17.189" v="28899" actId="207"/>
          <ac:spMkLst>
            <pc:docMk/>
            <pc:sldMk cId="1731311606" sldId="278"/>
            <ac:spMk id="12" creationId="{00000000-0000-0000-0000-000000000000}"/>
          </ac:spMkLst>
        </pc:spChg>
        <pc:grpChg chg="mod">
          <ac:chgData name="ΑΛΕΞΑΝΔΡΟΣ ΧΑΜΑΪΛΙΔΗΣ" userId="91f84d0e-3170-404c-9a35-1100e6f2232c" providerId="ADAL" clId="{6267334F-9798-4A3D-8F66-6867B6190B26}" dt="2022-05-03T10:33:31.161" v="13244" actId="14100"/>
          <ac:grpSpMkLst>
            <pc:docMk/>
            <pc:sldMk cId="1731311606" sldId="278"/>
            <ac:grpSpMk id="4" creationId="{00000000-0000-0000-0000-000000000000}"/>
          </ac:grpSpMkLst>
        </pc:grpChg>
        <pc:graphicFrameChg chg="mod">
          <ac:chgData name="ΑΛΕΞΑΝΔΡΟΣ ΧΑΜΑΪΛΙΔΗΣ" userId="91f84d0e-3170-404c-9a35-1100e6f2232c" providerId="ADAL" clId="{6267334F-9798-4A3D-8F66-6867B6190B26}" dt="2022-05-03T10:38:37.652" v="13726" actId="255"/>
          <ac:graphicFrameMkLst>
            <pc:docMk/>
            <pc:sldMk cId="1731311606" sldId="278"/>
            <ac:graphicFrameMk id="14" creationId="{00000000-0000-0000-0000-000000000000}"/>
          </ac:graphicFrameMkLst>
        </pc:graphicFrameChg>
      </pc:sldChg>
      <pc:sldChg chg="modSp mod">
        <pc:chgData name="ΑΛΕΞΑΝΔΡΟΣ ΧΑΜΑΪΛΙΔΗΣ" userId="91f84d0e-3170-404c-9a35-1100e6f2232c" providerId="ADAL" clId="{6267334F-9798-4A3D-8F66-6867B6190B26}" dt="2022-05-03T11:18:09.431" v="14455" actId="255"/>
        <pc:sldMkLst>
          <pc:docMk/>
          <pc:sldMk cId="3705328137" sldId="279"/>
        </pc:sldMkLst>
        <pc:spChg chg="mod">
          <ac:chgData name="ΑΛΕΞΑΝΔΡΟΣ ΧΑΜΑΪΛΙΔΗΣ" userId="91f84d0e-3170-404c-9a35-1100e6f2232c" providerId="ADAL" clId="{6267334F-9798-4A3D-8F66-6867B6190B26}" dt="2022-05-03T10:43:15.017" v="14020" actId="20577"/>
          <ac:spMkLst>
            <pc:docMk/>
            <pc:sldMk cId="3705328137" sldId="279"/>
            <ac:spMk id="6" creationId="{00000000-0000-0000-0000-000000000000}"/>
          </ac:spMkLst>
        </pc:spChg>
        <pc:graphicFrameChg chg="mod">
          <ac:chgData name="ΑΛΕΞΑΝΔΡΟΣ ΧΑΜΑΪΛΙΔΗΣ" userId="91f84d0e-3170-404c-9a35-1100e6f2232c" providerId="ADAL" clId="{6267334F-9798-4A3D-8F66-6867B6190B26}" dt="2022-05-03T11:18:09.431" v="14455" actId="255"/>
          <ac:graphicFrameMkLst>
            <pc:docMk/>
            <pc:sldMk cId="3705328137" sldId="279"/>
            <ac:graphicFrameMk id="5" creationId="{00000000-0000-0000-0000-000000000000}"/>
          </ac:graphicFrameMkLst>
        </pc:graphicFrameChg>
        <pc:picChg chg="mod">
          <ac:chgData name="ΑΛΕΞΑΝΔΡΟΣ ΧΑΜΑΪΛΙΔΗΣ" userId="91f84d0e-3170-404c-9a35-1100e6f2232c" providerId="ADAL" clId="{6267334F-9798-4A3D-8F66-6867B6190B26}" dt="2022-05-03T11:15:45.712" v="14441" actId="1076"/>
          <ac:picMkLst>
            <pc:docMk/>
            <pc:sldMk cId="3705328137" sldId="279"/>
            <ac:picMk id="7" creationId="{00000000-0000-0000-0000-000000000000}"/>
          </ac:picMkLst>
        </pc:picChg>
      </pc:sldChg>
      <pc:sldChg chg="modSp mod">
        <pc:chgData name="ΑΛΕΞΑΝΔΡΟΣ ΧΑΜΑΪΛΙΔΗΣ" userId="91f84d0e-3170-404c-9a35-1100e6f2232c" providerId="ADAL" clId="{6267334F-9798-4A3D-8F66-6867B6190B26}" dt="2022-05-03T12:03:29.659" v="15304" actId="255"/>
        <pc:sldMkLst>
          <pc:docMk/>
          <pc:sldMk cId="1205745641" sldId="280"/>
        </pc:sldMkLst>
        <pc:spChg chg="mod">
          <ac:chgData name="ΑΛΕΞΑΝΔΡΟΣ ΧΑΜΑΪΛΙΔΗΣ" userId="91f84d0e-3170-404c-9a35-1100e6f2232c" providerId="ADAL" clId="{6267334F-9798-4A3D-8F66-6867B6190B26}" dt="2022-05-03T11:57:08.516" v="15283" actId="255"/>
          <ac:spMkLst>
            <pc:docMk/>
            <pc:sldMk cId="1205745641" sldId="280"/>
            <ac:spMk id="5" creationId="{00000000-0000-0000-0000-000000000000}"/>
          </ac:spMkLst>
        </pc:spChg>
        <pc:graphicFrameChg chg="mod">
          <ac:chgData name="ΑΛΕΞΑΝΔΡΟΣ ΧΑΜΑΪΛΙΔΗΣ" userId="91f84d0e-3170-404c-9a35-1100e6f2232c" providerId="ADAL" clId="{6267334F-9798-4A3D-8F66-6867B6190B26}" dt="2022-05-03T12:03:29.659" v="15304" actId="255"/>
          <ac:graphicFrameMkLst>
            <pc:docMk/>
            <pc:sldMk cId="1205745641" sldId="28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0:04.149" v="14467" actId="255"/>
        <pc:sldMkLst>
          <pc:docMk/>
          <pc:sldMk cId="281114745" sldId="285"/>
        </pc:sldMkLst>
        <pc:spChg chg="mod">
          <ac:chgData name="ΑΛΕΞΑΝΔΡΟΣ ΧΑΜΑΪΛΙΔΗΣ" userId="91f84d0e-3170-404c-9a35-1100e6f2232c" providerId="ADAL" clId="{6267334F-9798-4A3D-8F66-6867B6190B26}" dt="2022-05-03T10:43:06.252" v="14017" actId="255"/>
          <ac:spMkLst>
            <pc:docMk/>
            <pc:sldMk cId="281114745" sldId="285"/>
            <ac:spMk id="5" creationId="{00000000-0000-0000-0000-000000000000}"/>
          </ac:spMkLst>
        </pc:spChg>
        <pc:graphicFrameChg chg="mod">
          <ac:chgData name="ΑΛΕΞΑΝΔΡΟΣ ΧΑΜΑΪΛΙΔΗΣ" userId="91f84d0e-3170-404c-9a35-1100e6f2232c" providerId="ADAL" clId="{6267334F-9798-4A3D-8F66-6867B6190B26}" dt="2022-05-03T11:20:04.149" v="14467" actId="255"/>
          <ac:graphicFrameMkLst>
            <pc:docMk/>
            <pc:sldMk cId="281114745" sldId="285"/>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2:44.481" v="14478" actId="255"/>
        <pc:sldMkLst>
          <pc:docMk/>
          <pc:sldMk cId="362732480" sldId="286"/>
        </pc:sldMkLst>
        <pc:spChg chg="mod">
          <ac:chgData name="ΑΛΕΞΑΝΔΡΟΣ ΧΑΜΑΪΛΙΔΗΣ" userId="91f84d0e-3170-404c-9a35-1100e6f2232c" providerId="ADAL" clId="{6267334F-9798-4A3D-8F66-6867B6190B26}" dt="2022-05-03T10:44:21.124" v="14120" actId="255"/>
          <ac:spMkLst>
            <pc:docMk/>
            <pc:sldMk cId="362732480" sldId="286"/>
            <ac:spMk id="5" creationId="{00000000-0000-0000-0000-000000000000}"/>
          </ac:spMkLst>
        </pc:spChg>
        <pc:graphicFrameChg chg="mod">
          <ac:chgData name="ΑΛΕΞΑΝΔΡΟΣ ΧΑΜΑΪΛΙΔΗΣ" userId="91f84d0e-3170-404c-9a35-1100e6f2232c" providerId="ADAL" clId="{6267334F-9798-4A3D-8F66-6867B6190B26}" dt="2022-05-03T11:22:44.481" v="14478" actId="255"/>
          <ac:graphicFrameMkLst>
            <pc:docMk/>
            <pc:sldMk cId="362732480" sldId="286"/>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4:21.216" v="14489" actId="255"/>
        <pc:sldMkLst>
          <pc:docMk/>
          <pc:sldMk cId="3168770346" sldId="287"/>
        </pc:sldMkLst>
        <pc:spChg chg="mod">
          <ac:chgData name="ΑΛΕΞΑΝΔΡΟΣ ΧΑΜΑΪΛΙΔΗΣ" userId="91f84d0e-3170-404c-9a35-1100e6f2232c" providerId="ADAL" clId="{6267334F-9798-4A3D-8F66-6867B6190B26}" dt="2022-05-03T10:47:02.540" v="14408" actId="255"/>
          <ac:spMkLst>
            <pc:docMk/>
            <pc:sldMk cId="3168770346" sldId="287"/>
            <ac:spMk id="6" creationId="{00000000-0000-0000-0000-000000000000}"/>
          </ac:spMkLst>
        </pc:spChg>
        <pc:graphicFrameChg chg="mod">
          <ac:chgData name="ΑΛΕΞΑΝΔΡΟΣ ΧΑΜΑΪΛΙΔΗΣ" userId="91f84d0e-3170-404c-9a35-1100e6f2232c" providerId="ADAL" clId="{6267334F-9798-4A3D-8F66-6867B6190B26}" dt="2022-05-03T11:24:21.216" v="14489" actId="255"/>
          <ac:graphicFrameMkLst>
            <pc:docMk/>
            <pc:sldMk cId="3168770346" sldId="28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1:26:07.482" v="14501" actId="255"/>
        <pc:sldMkLst>
          <pc:docMk/>
          <pc:sldMk cId="3252978398" sldId="288"/>
        </pc:sldMkLst>
        <pc:spChg chg="mod">
          <ac:chgData name="ΑΛΕΞΑΝΔΡΟΣ ΧΑΜΑΪΛΙΔΗΣ" userId="91f84d0e-3170-404c-9a35-1100e6f2232c" providerId="ADAL" clId="{6267334F-9798-4A3D-8F66-6867B6190B26}" dt="2022-05-03T10:46:24.369" v="14313" actId="255"/>
          <ac:spMkLst>
            <pc:docMk/>
            <pc:sldMk cId="3252978398" sldId="288"/>
            <ac:spMk id="6" creationId="{00000000-0000-0000-0000-000000000000}"/>
          </ac:spMkLst>
        </pc:spChg>
        <pc:graphicFrameChg chg="mod">
          <ac:chgData name="ΑΛΕΞΑΝΔΡΟΣ ΧΑΜΑΪΛΙΔΗΣ" userId="91f84d0e-3170-404c-9a35-1100e6f2232c" providerId="ADAL" clId="{6267334F-9798-4A3D-8F66-6867B6190B26}" dt="2022-05-03T11:26:07.482" v="14501" actId="255"/>
          <ac:graphicFrameMkLst>
            <pc:docMk/>
            <pc:sldMk cId="3252978398" sldId="28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1:28:07.463" v="14512" actId="255"/>
        <pc:sldMkLst>
          <pc:docMk/>
          <pc:sldMk cId="2087247091" sldId="289"/>
        </pc:sldMkLst>
        <pc:spChg chg="mod">
          <ac:chgData name="ΑΛΕΞΑΝΔΡΟΣ ΧΑΜΑΪΛΙΔΗΣ" userId="91f84d0e-3170-404c-9a35-1100e6f2232c" providerId="ADAL" clId="{6267334F-9798-4A3D-8F66-6867B6190B26}" dt="2022-05-03T10:45:39.449" v="14222" actId="255"/>
          <ac:spMkLst>
            <pc:docMk/>
            <pc:sldMk cId="2087247091" sldId="289"/>
            <ac:spMk id="5" creationId="{00000000-0000-0000-0000-000000000000}"/>
          </ac:spMkLst>
        </pc:spChg>
        <pc:graphicFrameChg chg="mod">
          <ac:chgData name="ΑΛΕΞΑΝΔΡΟΣ ΧΑΜΑΪΛΙΔΗΣ" userId="91f84d0e-3170-404c-9a35-1100e6f2232c" providerId="ADAL" clId="{6267334F-9798-4A3D-8F66-6867B6190B26}" dt="2022-05-03T11:28:07.463" v="14512" actId="255"/>
          <ac:graphicFrameMkLst>
            <pc:docMk/>
            <pc:sldMk cId="2087247091" sldId="289"/>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53:51.885" v="15236" actId="255"/>
        <pc:sldMkLst>
          <pc:docMk/>
          <pc:sldMk cId="2556795372" sldId="290"/>
        </pc:sldMkLst>
        <pc:spChg chg="mod">
          <ac:chgData name="ΑΛΕΞΑΝΔΡΟΣ ΧΑΜΑΪΛΙΔΗΣ" userId="91f84d0e-3170-404c-9a35-1100e6f2232c" providerId="ADAL" clId="{6267334F-9798-4A3D-8F66-6867B6190B26}" dt="2022-05-03T11:43:33.126" v="15220" actId="20577"/>
          <ac:spMkLst>
            <pc:docMk/>
            <pc:sldMk cId="2556795372" sldId="290"/>
            <ac:spMk id="5" creationId="{00000000-0000-0000-0000-000000000000}"/>
          </ac:spMkLst>
        </pc:spChg>
        <pc:graphicFrameChg chg="mod">
          <ac:chgData name="ΑΛΕΞΑΝΔΡΟΣ ΧΑΜΑΪΛΙΔΗΣ" userId="91f84d0e-3170-404c-9a35-1100e6f2232c" providerId="ADAL" clId="{6267334F-9798-4A3D-8F66-6867B6190B26}" dt="2022-05-03T11:53:51.885" v="15236" actId="255"/>
          <ac:graphicFrameMkLst>
            <pc:docMk/>
            <pc:sldMk cId="2556795372" sldId="29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6T05:18:36.012" v="28902" actId="207"/>
        <pc:sldMkLst>
          <pc:docMk/>
          <pc:sldMk cId="1167175722" sldId="291"/>
        </pc:sldMkLst>
        <pc:spChg chg="mod">
          <ac:chgData name="ΑΛΕΞΑΝΔΡΟΣ ΧΑΜΑΪΛΙΔΗΣ" userId="91f84d0e-3170-404c-9a35-1100e6f2232c" providerId="ADAL" clId="{6267334F-9798-4A3D-8F66-6867B6190B26}" dt="2022-05-03T11:39:36.578" v="15211" actId="255"/>
          <ac:spMkLst>
            <pc:docMk/>
            <pc:sldMk cId="1167175722" sldId="291"/>
            <ac:spMk id="9" creationId="{00000000-0000-0000-0000-000000000000}"/>
          </ac:spMkLst>
        </pc:spChg>
        <pc:spChg chg="mod">
          <ac:chgData name="ΑΛΕΞΑΝΔΡΟΣ ΧΑΜΑΪΛΙΔΗΣ" userId="91f84d0e-3170-404c-9a35-1100e6f2232c" providerId="ADAL" clId="{6267334F-9798-4A3D-8F66-6867B6190B26}" dt="2022-05-03T11:38:45.948" v="15208" actId="255"/>
          <ac:spMkLst>
            <pc:docMk/>
            <pc:sldMk cId="1167175722" sldId="291"/>
            <ac:spMk id="12" creationId="{00000000-0000-0000-0000-000000000000}"/>
          </ac:spMkLst>
        </pc:spChg>
        <pc:spChg chg="mod">
          <ac:chgData name="ΑΛΕΞΑΝΔΡΟΣ ΧΑΜΑΪΛΙΔΗΣ" userId="91f84d0e-3170-404c-9a35-1100e6f2232c" providerId="ADAL" clId="{6267334F-9798-4A3D-8F66-6867B6190B26}" dt="2022-05-06T05:18:36.012" v="28902" actId="207"/>
          <ac:spMkLst>
            <pc:docMk/>
            <pc:sldMk cId="1167175722" sldId="291"/>
            <ac:spMk id="14" creationId="{00000000-0000-0000-0000-000000000000}"/>
          </ac:spMkLst>
        </pc:spChg>
        <pc:grpChg chg="mod">
          <ac:chgData name="ΑΛΕΞΑΝΔΡΟΣ ΧΑΜΑΪΛΙΔΗΣ" userId="91f84d0e-3170-404c-9a35-1100e6f2232c" providerId="ADAL" clId="{6267334F-9798-4A3D-8F66-6867B6190B26}" dt="2022-05-03T11:38:38.826" v="15207" actId="14100"/>
          <ac:grpSpMkLst>
            <pc:docMk/>
            <pc:sldMk cId="1167175722" sldId="291"/>
            <ac:grpSpMk id="5" creationId="{00000000-0000-0000-0000-000000000000}"/>
          </ac:grpSpMkLst>
        </pc:grpChg>
        <pc:graphicFrameChg chg="mod">
          <ac:chgData name="ΑΛΕΞΑΝΔΡΟΣ ΧΑΜΑΪΛΙΔΗΣ" userId="91f84d0e-3170-404c-9a35-1100e6f2232c" providerId="ADAL" clId="{6267334F-9798-4A3D-8F66-6867B6190B26}" dt="2022-05-03T11:29:53.578" v="14525" actId="255"/>
          <ac:graphicFrameMkLst>
            <pc:docMk/>
            <pc:sldMk cId="1167175722" sldId="291"/>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6T05:18:54.273" v="28905" actId="207"/>
        <pc:sldMkLst>
          <pc:docMk/>
          <pc:sldMk cId="3494540376" sldId="292"/>
        </pc:sldMkLst>
        <pc:spChg chg="mod">
          <ac:chgData name="ΑΛΕΞΑΝΔΡΟΣ ΧΑΜΑΪΛΙΔΗΣ" userId="91f84d0e-3170-404c-9a35-1100e6f2232c" providerId="ADAL" clId="{6267334F-9798-4A3D-8F66-6867B6190B26}" dt="2022-05-06T05:18:54.273" v="28905" actId="207"/>
          <ac:spMkLst>
            <pc:docMk/>
            <pc:sldMk cId="3494540376" sldId="292"/>
            <ac:spMk id="12" creationId="{00000000-0000-0000-0000-000000000000}"/>
          </ac:spMkLst>
        </pc:spChg>
        <pc:spChg chg="mod">
          <ac:chgData name="ΑΛΕΞΑΝΔΡΟΣ ΧΑΜΑΪΛΙΔΗΣ" userId="91f84d0e-3170-404c-9a35-1100e6f2232c" providerId="ADAL" clId="{6267334F-9798-4A3D-8F66-6867B6190B26}" dt="2022-05-03T12:25:20.310" v="15434" actId="20577"/>
          <ac:spMkLst>
            <pc:docMk/>
            <pc:sldMk cId="3494540376" sldId="292"/>
            <ac:spMk id="29" creationId="{00000000-0000-0000-0000-000000000000}"/>
          </ac:spMkLst>
        </pc:spChg>
        <pc:spChg chg="mod">
          <ac:chgData name="ΑΛΕΞΑΝΔΡΟΣ ΧΑΜΑΪΛΙΔΗΣ" userId="91f84d0e-3170-404c-9a35-1100e6f2232c" providerId="ADAL" clId="{6267334F-9798-4A3D-8F66-6867B6190B26}" dt="2022-05-05T09:59:40.954" v="28591" actId="20577"/>
          <ac:spMkLst>
            <pc:docMk/>
            <pc:sldMk cId="3494540376" sldId="292"/>
            <ac:spMk id="31" creationId="{00000000-0000-0000-0000-000000000000}"/>
          </ac:spMkLst>
        </pc:spChg>
        <pc:graphicFrameChg chg="mod">
          <ac:chgData name="ΑΛΕΞΑΝΔΡΟΣ ΧΑΜΑΪΛΙΔΗΣ" userId="91f84d0e-3170-404c-9a35-1100e6f2232c" providerId="ADAL" clId="{6267334F-9798-4A3D-8F66-6867B6190B26}" dt="2022-05-04T06:29:25.474" v="15811" actId="255"/>
          <ac:graphicFrameMkLst>
            <pc:docMk/>
            <pc:sldMk cId="3494540376" sldId="292"/>
            <ac:graphicFrameMk id="11" creationId="{00000000-0000-0000-0000-000000000000}"/>
          </ac:graphicFrameMkLst>
        </pc:graphicFrameChg>
        <pc:picChg chg="mod">
          <ac:chgData name="ΑΛΕΞΑΝΔΡΟΣ ΧΑΜΑΪΛΙΔΗΣ" userId="91f84d0e-3170-404c-9a35-1100e6f2232c" providerId="ADAL" clId="{6267334F-9798-4A3D-8F66-6867B6190B26}" dt="2022-05-04T06:26:56.757" v="15794" actId="1076"/>
          <ac:picMkLst>
            <pc:docMk/>
            <pc:sldMk cId="3494540376" sldId="292"/>
            <ac:picMk id="10" creationId="{00000000-0000-0000-0000-000000000000}"/>
          </ac:picMkLst>
        </pc:picChg>
      </pc:sldChg>
      <pc:sldChg chg="modSp mod">
        <pc:chgData name="ΑΛΕΞΑΝΔΡΟΣ ΧΑΜΑΪΛΙΔΗΣ" userId="91f84d0e-3170-404c-9a35-1100e6f2232c" providerId="ADAL" clId="{6267334F-9798-4A3D-8F66-6867B6190B26}" dt="2022-05-06T05:19:14.529" v="28908" actId="207"/>
        <pc:sldMkLst>
          <pc:docMk/>
          <pc:sldMk cId="235478748" sldId="293"/>
        </pc:sldMkLst>
        <pc:spChg chg="mod">
          <ac:chgData name="ΑΛΕΞΑΝΔΡΟΣ ΧΑΜΑΪΛΙΔΗΣ" userId="91f84d0e-3170-404c-9a35-1100e6f2232c" providerId="ADAL" clId="{6267334F-9798-4A3D-8F66-6867B6190B26}" dt="2022-05-06T05:12:40.169" v="28875" actId="6549"/>
          <ac:spMkLst>
            <pc:docMk/>
            <pc:sldMk cId="235478748" sldId="293"/>
            <ac:spMk id="11" creationId="{00000000-0000-0000-0000-000000000000}"/>
          </ac:spMkLst>
        </pc:spChg>
        <pc:spChg chg="mod">
          <ac:chgData name="ΑΛΕΞΑΝΔΡΟΣ ΧΑΜΑΪΛΙΔΗΣ" userId="91f84d0e-3170-404c-9a35-1100e6f2232c" providerId="ADAL" clId="{6267334F-9798-4A3D-8F66-6867B6190B26}" dt="2022-05-04T06:54:06.594" v="15943" actId="255"/>
          <ac:spMkLst>
            <pc:docMk/>
            <pc:sldMk cId="235478748" sldId="293"/>
            <ac:spMk id="14" creationId="{00000000-0000-0000-0000-000000000000}"/>
          </ac:spMkLst>
        </pc:spChg>
        <pc:spChg chg="mod">
          <ac:chgData name="ΑΛΕΞΑΝΔΡΟΣ ΧΑΜΑΪΛΙΔΗΣ" userId="91f84d0e-3170-404c-9a35-1100e6f2232c" providerId="ADAL" clId="{6267334F-9798-4A3D-8F66-6867B6190B26}" dt="2022-05-06T05:19:14.529" v="28908" actId="207"/>
          <ac:spMkLst>
            <pc:docMk/>
            <pc:sldMk cId="235478748" sldId="293"/>
            <ac:spMk id="16" creationId="{00000000-0000-0000-0000-000000000000}"/>
          </ac:spMkLst>
        </pc:spChg>
        <pc:grpChg chg="mod">
          <ac:chgData name="ΑΛΕΞΑΝΔΡΟΣ ΧΑΜΑΪΛΙΔΗΣ" userId="91f84d0e-3170-404c-9a35-1100e6f2232c" providerId="ADAL" clId="{6267334F-9798-4A3D-8F66-6867B6190B26}" dt="2022-05-04T07:07:05.687" v="16390" actId="14100"/>
          <ac:grpSpMkLst>
            <pc:docMk/>
            <pc:sldMk cId="235478748" sldId="293"/>
            <ac:grpSpMk id="8" creationId="{00000000-0000-0000-0000-000000000000}"/>
          </ac:grpSpMkLst>
        </pc:grpChg>
        <pc:graphicFrameChg chg="mod">
          <ac:chgData name="ΑΛΕΞΑΝΔΡΟΣ ΧΑΜΑΪΛΙΔΗΣ" userId="91f84d0e-3170-404c-9a35-1100e6f2232c" providerId="ADAL" clId="{6267334F-9798-4A3D-8F66-6867B6190B26}" dt="2022-05-04T06:52:38.860" v="15941" actId="255"/>
          <ac:graphicFrameMkLst>
            <pc:docMk/>
            <pc:sldMk cId="235478748" sldId="293"/>
            <ac:graphicFrameMk id="15" creationId="{00000000-0000-0000-0000-000000000000}"/>
          </ac:graphicFrameMkLst>
        </pc:graphicFrameChg>
        <pc:picChg chg="mod">
          <ac:chgData name="ΑΛΕΞΑΝΔΡΟΣ ΧΑΜΑΪΛΙΔΗΣ" userId="91f84d0e-3170-404c-9a35-1100e6f2232c" providerId="ADAL" clId="{6267334F-9798-4A3D-8F66-6867B6190B26}" dt="2022-05-04T07:06:43.808" v="16387" actId="1076"/>
          <ac:picMkLst>
            <pc:docMk/>
            <pc:sldMk cId="235478748" sldId="293"/>
            <ac:picMk id="10" creationId="{00000000-0000-0000-0000-000000000000}"/>
          </ac:picMkLst>
        </pc:picChg>
      </pc:sldChg>
      <pc:sldChg chg="modSp mod">
        <pc:chgData name="ΑΛΕΞΑΝΔΡΟΣ ΧΑΜΑΪΛΙΔΗΣ" userId="91f84d0e-3170-404c-9a35-1100e6f2232c" providerId="ADAL" clId="{6267334F-9798-4A3D-8F66-6867B6190B26}" dt="2022-05-03T12:11:03.170" v="15336" actId="255"/>
        <pc:sldMkLst>
          <pc:docMk/>
          <pc:sldMk cId="2113640241" sldId="295"/>
        </pc:sldMkLst>
        <pc:spChg chg="mod">
          <ac:chgData name="ΑΛΕΞΑΝΔΡΟΣ ΧΑΜΑΪΛΙΔΗΣ" userId="91f84d0e-3170-404c-9a35-1100e6f2232c" providerId="ADAL" clId="{6267334F-9798-4A3D-8F66-6867B6190B26}" dt="2022-05-03T12:07:22.860" v="15320" actId="1076"/>
          <ac:spMkLst>
            <pc:docMk/>
            <pc:sldMk cId="2113640241" sldId="295"/>
            <ac:spMk id="3" creationId="{00000000-0000-0000-0000-000000000000}"/>
          </ac:spMkLst>
        </pc:spChg>
        <pc:spChg chg="mod">
          <ac:chgData name="ΑΛΕΞΑΝΔΡΟΣ ΧΑΜΑΪΛΙΔΗΣ" userId="91f84d0e-3170-404c-9a35-1100e6f2232c" providerId="ADAL" clId="{6267334F-9798-4A3D-8F66-6867B6190B26}" dt="2022-05-03T11:56:03.160" v="15274" actId="255"/>
          <ac:spMkLst>
            <pc:docMk/>
            <pc:sldMk cId="2113640241" sldId="295"/>
            <ac:spMk id="5" creationId="{00000000-0000-0000-0000-000000000000}"/>
          </ac:spMkLst>
        </pc:spChg>
        <pc:graphicFrameChg chg="mod">
          <ac:chgData name="ΑΛΕΞΑΝΔΡΟΣ ΧΑΜΑΪΛΙΔΗΣ" userId="91f84d0e-3170-404c-9a35-1100e6f2232c" providerId="ADAL" clId="{6267334F-9798-4A3D-8F66-6867B6190B26}" dt="2022-05-03T12:11:03.170" v="15336" actId="255"/>
          <ac:graphicFrameMkLst>
            <pc:docMk/>
            <pc:sldMk cId="2113640241" sldId="295"/>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6:46:38.288" v="15889" actId="255"/>
        <pc:sldMkLst>
          <pc:docMk/>
          <pc:sldMk cId="1214637549" sldId="296"/>
        </pc:sldMkLst>
        <pc:spChg chg="mod">
          <ac:chgData name="ΑΛΕΞΑΝΔΡΟΣ ΧΑΜΑΪΛΙΔΗΣ" userId="91f84d0e-3170-404c-9a35-1100e6f2232c" providerId="ADAL" clId="{6267334F-9798-4A3D-8F66-6867B6190B26}" dt="2022-05-04T06:46:38.288" v="15889" actId="255"/>
          <ac:spMkLst>
            <pc:docMk/>
            <pc:sldMk cId="1214637549" sldId="296"/>
            <ac:spMk id="6" creationId="{00000000-0000-0000-0000-000000000000}"/>
          </ac:spMkLst>
        </pc:spChg>
        <pc:graphicFrameChg chg="mod">
          <ac:chgData name="ΑΛΕΞΑΝΔΡΟΣ ΧΑΜΑΪΛΙΔΗΣ" userId="91f84d0e-3170-404c-9a35-1100e6f2232c" providerId="ADAL" clId="{6267334F-9798-4A3D-8F66-6867B6190B26}" dt="2022-05-04T06:46:23.877" v="15883" actId="255"/>
          <ac:graphicFrameMkLst>
            <pc:docMk/>
            <pc:sldMk cId="1214637549" sldId="296"/>
            <ac:graphicFrameMk id="5" creationId="{00000000-0000-0000-0000-000000000000}"/>
          </ac:graphicFrameMkLst>
        </pc:graphicFrameChg>
        <pc:picChg chg="mod">
          <ac:chgData name="ΑΛΕΞΑΝΔΡΟΣ ΧΑΜΑΪΛΙΔΗΣ" userId="91f84d0e-3170-404c-9a35-1100e6f2232c" providerId="ADAL" clId="{6267334F-9798-4A3D-8F66-6867B6190B26}" dt="2022-05-04T06:44:40.005" v="15872" actId="1076"/>
          <ac:picMkLst>
            <pc:docMk/>
            <pc:sldMk cId="1214637549" sldId="296"/>
            <ac:picMk id="7" creationId="{00000000-0000-0000-0000-000000000000}"/>
          </ac:picMkLst>
        </pc:picChg>
      </pc:sldChg>
      <pc:sldChg chg="modSp mod">
        <pc:chgData name="ΑΛΕΞΑΝΔΡΟΣ ΧΑΜΑΪΛΙΔΗΣ" userId="91f84d0e-3170-404c-9a35-1100e6f2232c" providerId="ADAL" clId="{6267334F-9798-4A3D-8F66-6867B6190B26}" dt="2022-05-04T06:49:07.195" v="15915" actId="255"/>
        <pc:sldMkLst>
          <pc:docMk/>
          <pc:sldMk cId="3647139111" sldId="297"/>
        </pc:sldMkLst>
        <pc:spChg chg="mod">
          <ac:chgData name="ΑΛΕΞΑΝΔΡΟΣ ΧΑΜΑΪΛΙΔΗΣ" userId="91f84d0e-3170-404c-9a35-1100e6f2232c" providerId="ADAL" clId="{6267334F-9798-4A3D-8F66-6867B6190B26}" dt="2022-05-04T06:47:30.927" v="15896" actId="255"/>
          <ac:spMkLst>
            <pc:docMk/>
            <pc:sldMk cId="3647139111" sldId="297"/>
            <ac:spMk id="4" creationId="{00000000-0000-0000-0000-000000000000}"/>
          </ac:spMkLst>
        </pc:spChg>
        <pc:graphicFrameChg chg="mod">
          <ac:chgData name="ΑΛΕΞΑΝΔΡΟΣ ΧΑΜΑΪΛΙΔΗΣ" userId="91f84d0e-3170-404c-9a35-1100e6f2232c" providerId="ADAL" clId="{6267334F-9798-4A3D-8F66-6867B6190B26}" dt="2022-05-04T06:49:07.195" v="15915" actId="255"/>
          <ac:graphicFrameMkLst>
            <pc:docMk/>
            <pc:sldMk cId="3647139111" sldId="29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06:51:03.679" v="15929" actId="255"/>
        <pc:sldMkLst>
          <pc:docMk/>
          <pc:sldMk cId="1283453013" sldId="298"/>
        </pc:sldMkLst>
        <pc:spChg chg="mod">
          <ac:chgData name="ΑΛΕΞΑΝΔΡΟΣ ΧΑΜΑΪΛΙΔΗΣ" userId="91f84d0e-3170-404c-9a35-1100e6f2232c" providerId="ADAL" clId="{6267334F-9798-4A3D-8F66-6867B6190B26}" dt="2022-05-04T06:47:52.953" v="15904" actId="255"/>
          <ac:spMkLst>
            <pc:docMk/>
            <pc:sldMk cId="1283453013" sldId="298"/>
            <ac:spMk id="4" creationId="{00000000-0000-0000-0000-000000000000}"/>
          </ac:spMkLst>
        </pc:spChg>
        <pc:graphicFrameChg chg="mod">
          <ac:chgData name="ΑΛΕΞΑΝΔΡΟΣ ΧΑΜΑΪΛΙΔΗΣ" userId="91f84d0e-3170-404c-9a35-1100e6f2232c" providerId="ADAL" clId="{6267334F-9798-4A3D-8F66-6867B6190B26}" dt="2022-05-04T06:51:03.679" v="15929" actId="255"/>
          <ac:graphicFrameMkLst>
            <pc:docMk/>
            <pc:sldMk cId="1283453013" sldId="29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0:00:09.449" v="21277" actId="255"/>
        <pc:sldMkLst>
          <pc:docMk/>
          <pc:sldMk cId="2495817530" sldId="302"/>
        </pc:sldMkLst>
        <pc:spChg chg="mod">
          <ac:chgData name="ΑΛΕΞΑΝΔΡΟΣ ΧΑΜΑΪΛΙΔΗΣ" userId="91f84d0e-3170-404c-9a35-1100e6f2232c" providerId="ADAL" clId="{6267334F-9798-4A3D-8F66-6867B6190B26}" dt="2022-05-04T09:57:05.939" v="21264" actId="255"/>
          <ac:spMkLst>
            <pc:docMk/>
            <pc:sldMk cId="2495817530" sldId="302"/>
            <ac:spMk id="4" creationId="{00000000-0000-0000-0000-000000000000}"/>
          </ac:spMkLst>
        </pc:spChg>
        <pc:spChg chg="mod">
          <ac:chgData name="ΑΛΕΞΑΝΔΡΟΣ ΧΑΜΑΪΛΙΔΗΣ" userId="91f84d0e-3170-404c-9a35-1100e6f2232c" providerId="ADAL" clId="{6267334F-9798-4A3D-8F66-6867B6190B26}" dt="2022-05-04T09:57:36.512" v="21265" actId="255"/>
          <ac:spMkLst>
            <pc:docMk/>
            <pc:sldMk cId="2495817530" sldId="302"/>
            <ac:spMk id="5" creationId="{00000000-0000-0000-0000-000000000000}"/>
          </ac:spMkLst>
        </pc:spChg>
        <pc:graphicFrameChg chg="mod">
          <ac:chgData name="ΑΛΕΞΑΝΔΡΟΣ ΧΑΜΑΪΛΙΔΗΣ" userId="91f84d0e-3170-404c-9a35-1100e6f2232c" providerId="ADAL" clId="{6267334F-9798-4A3D-8F66-6867B6190B26}" dt="2022-05-04T10:00:09.449" v="21277" actId="255"/>
          <ac:graphicFrameMkLst>
            <pc:docMk/>
            <pc:sldMk cId="2495817530" sldId="30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28:39.060" v="19908" actId="255"/>
        <pc:sldMkLst>
          <pc:docMk/>
          <pc:sldMk cId="267808039" sldId="305"/>
        </pc:sldMkLst>
        <pc:spChg chg="mod">
          <ac:chgData name="ΑΛΕΞΑΝΔΡΟΣ ΧΑΜΑΪΛΙΔΗΣ" userId="91f84d0e-3170-404c-9a35-1100e6f2232c" providerId="ADAL" clId="{6267334F-9798-4A3D-8F66-6867B6190B26}" dt="2022-05-04T08:27:12.634" v="19894" actId="255"/>
          <ac:spMkLst>
            <pc:docMk/>
            <pc:sldMk cId="267808039" sldId="305"/>
            <ac:spMk id="4" creationId="{00000000-0000-0000-0000-000000000000}"/>
          </ac:spMkLst>
        </pc:spChg>
        <pc:spChg chg="mod">
          <ac:chgData name="ΑΛΕΞΑΝΔΡΟΣ ΧΑΜΑΪΛΙΔΗΣ" userId="91f84d0e-3170-404c-9a35-1100e6f2232c" providerId="ADAL" clId="{6267334F-9798-4A3D-8F66-6867B6190B26}" dt="2022-05-04T08:27:19.552" v="19895" actId="255"/>
          <ac:spMkLst>
            <pc:docMk/>
            <pc:sldMk cId="267808039" sldId="305"/>
            <ac:spMk id="5" creationId="{00000000-0000-0000-0000-000000000000}"/>
          </ac:spMkLst>
        </pc:spChg>
        <pc:graphicFrameChg chg="mod modGraphic">
          <ac:chgData name="ΑΛΕΞΑΝΔΡΟΣ ΧΑΜΑΪΛΙΔΗΣ" userId="91f84d0e-3170-404c-9a35-1100e6f2232c" providerId="ADAL" clId="{6267334F-9798-4A3D-8F66-6867B6190B26}" dt="2022-05-04T08:28:39.060" v="19908" actId="255"/>
          <ac:graphicFrameMkLst>
            <pc:docMk/>
            <pc:sldMk cId="267808039" sldId="30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30:40.559" v="19974" actId="255"/>
        <pc:sldMkLst>
          <pc:docMk/>
          <pc:sldMk cId="1787510811" sldId="306"/>
        </pc:sldMkLst>
        <pc:spChg chg="mod">
          <ac:chgData name="ΑΛΕΞΑΝΔΡΟΣ ΧΑΜΑΪΛΙΔΗΣ" userId="91f84d0e-3170-404c-9a35-1100e6f2232c" providerId="ADAL" clId="{6267334F-9798-4A3D-8F66-6867B6190B26}" dt="2022-05-04T08:29:25.625" v="19962" actId="255"/>
          <ac:spMkLst>
            <pc:docMk/>
            <pc:sldMk cId="1787510811" sldId="306"/>
            <ac:spMk id="4" creationId="{00000000-0000-0000-0000-000000000000}"/>
          </ac:spMkLst>
        </pc:spChg>
        <pc:spChg chg="mod">
          <ac:chgData name="ΑΛΕΞΑΝΔΡΟΣ ΧΑΜΑΪΛΙΔΗΣ" userId="91f84d0e-3170-404c-9a35-1100e6f2232c" providerId="ADAL" clId="{6267334F-9798-4A3D-8F66-6867B6190B26}" dt="2022-05-04T08:29:33.266" v="19963" actId="255"/>
          <ac:spMkLst>
            <pc:docMk/>
            <pc:sldMk cId="1787510811" sldId="306"/>
            <ac:spMk id="5" creationId="{00000000-0000-0000-0000-000000000000}"/>
          </ac:spMkLst>
        </pc:spChg>
        <pc:graphicFrameChg chg="mod">
          <ac:chgData name="ΑΛΕΞΑΝΔΡΟΣ ΧΑΜΑΪΛΙΔΗΣ" userId="91f84d0e-3170-404c-9a35-1100e6f2232c" providerId="ADAL" clId="{6267334F-9798-4A3D-8F66-6867B6190B26}" dt="2022-05-04T08:30:40.559" v="19974" actId="255"/>
          <ac:graphicFrameMkLst>
            <pc:docMk/>
            <pc:sldMk cId="1787510811" sldId="30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32:09.302" v="20033"/>
        <pc:sldMkLst>
          <pc:docMk/>
          <pc:sldMk cId="2007785424" sldId="307"/>
        </pc:sldMkLst>
        <pc:spChg chg="mod">
          <ac:chgData name="ΑΛΕΞΑΝΔΡΟΣ ΧΑΜΑΪΛΙΔΗΣ" userId="91f84d0e-3170-404c-9a35-1100e6f2232c" providerId="ADAL" clId="{6267334F-9798-4A3D-8F66-6867B6190B26}" dt="2022-05-04T08:31:40.347" v="20030" actId="255"/>
          <ac:spMkLst>
            <pc:docMk/>
            <pc:sldMk cId="2007785424" sldId="307"/>
            <ac:spMk id="4" creationId="{00000000-0000-0000-0000-000000000000}"/>
          </ac:spMkLst>
        </pc:spChg>
        <pc:spChg chg="mod">
          <ac:chgData name="ΑΛΕΞΑΝΔΡΟΣ ΧΑΜΑΪΛΙΔΗΣ" userId="91f84d0e-3170-404c-9a35-1100e6f2232c" providerId="ADAL" clId="{6267334F-9798-4A3D-8F66-6867B6190B26}" dt="2022-05-04T08:31:49.366" v="20031" actId="255"/>
          <ac:spMkLst>
            <pc:docMk/>
            <pc:sldMk cId="2007785424" sldId="307"/>
            <ac:spMk id="5" creationId="{00000000-0000-0000-0000-000000000000}"/>
          </ac:spMkLst>
        </pc:spChg>
        <pc:graphicFrameChg chg="mod">
          <ac:chgData name="ΑΛΕΞΑΝΔΡΟΣ ΧΑΜΑΪΛΙΔΗΣ" userId="91f84d0e-3170-404c-9a35-1100e6f2232c" providerId="ADAL" clId="{6267334F-9798-4A3D-8F66-6867B6190B26}" dt="2022-05-04T08:32:09.302" v="20033"/>
          <ac:graphicFrameMkLst>
            <pc:docMk/>
            <pc:sldMk cId="2007785424" sldId="30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6T09:20:22.321" v="28910" actId="20577"/>
        <pc:sldMkLst>
          <pc:docMk/>
          <pc:sldMk cId="2993869715" sldId="308"/>
        </pc:sldMkLst>
        <pc:spChg chg="mod">
          <ac:chgData name="ΑΛΕΞΑΝΔΡΟΣ ΧΑΜΑΪΛΙΔΗΣ" userId="91f84d0e-3170-404c-9a35-1100e6f2232c" providerId="ADAL" clId="{6267334F-9798-4A3D-8F66-6867B6190B26}" dt="2022-05-06T09:20:22.321" v="28910" actId="20577"/>
          <ac:spMkLst>
            <pc:docMk/>
            <pc:sldMk cId="2993869715" sldId="308"/>
            <ac:spMk id="3" creationId="{00000000-0000-0000-0000-000000000000}"/>
          </ac:spMkLst>
        </pc:spChg>
        <pc:spChg chg="mod">
          <ac:chgData name="ΑΛΕΞΑΝΔΡΟΣ ΧΑΜΑΪΛΙΔΗΣ" userId="91f84d0e-3170-404c-9a35-1100e6f2232c" providerId="ADAL" clId="{6267334F-9798-4A3D-8F66-6867B6190B26}" dt="2022-05-04T08:35:32.548" v="20104" actId="255"/>
          <ac:spMkLst>
            <pc:docMk/>
            <pc:sldMk cId="2993869715" sldId="308"/>
            <ac:spMk id="4" creationId="{00000000-0000-0000-0000-000000000000}"/>
          </ac:spMkLst>
        </pc:spChg>
        <pc:spChg chg="mod">
          <ac:chgData name="ΑΛΕΞΑΝΔΡΟΣ ΧΑΜΑΪΛΙΔΗΣ" userId="91f84d0e-3170-404c-9a35-1100e6f2232c" providerId="ADAL" clId="{6267334F-9798-4A3D-8F66-6867B6190B26}" dt="2022-05-04T08:35:39.061" v="20105" actId="255"/>
          <ac:spMkLst>
            <pc:docMk/>
            <pc:sldMk cId="2993869715" sldId="308"/>
            <ac:spMk id="5" creationId="{00000000-0000-0000-0000-000000000000}"/>
          </ac:spMkLst>
        </pc:spChg>
        <pc:graphicFrameChg chg="mod">
          <ac:chgData name="ΑΛΕΞΑΝΔΡΟΣ ΧΑΜΑΪΛΙΔΗΣ" userId="91f84d0e-3170-404c-9a35-1100e6f2232c" providerId="ADAL" clId="{6267334F-9798-4A3D-8F66-6867B6190B26}" dt="2022-05-04T08:34:54.984" v="20050" actId="255"/>
          <ac:graphicFrameMkLst>
            <pc:docMk/>
            <pc:sldMk cId="2993869715" sldId="30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2:48.461" v="21319" actId="255"/>
        <pc:sldMkLst>
          <pc:docMk/>
          <pc:sldMk cId="2182851592" sldId="311"/>
        </pc:sldMkLst>
        <pc:spChg chg="mod">
          <ac:chgData name="ΑΛΕΞΑΝΔΡΟΣ ΧΑΜΑΪΛΙΔΗΣ" userId="91f84d0e-3170-404c-9a35-1100e6f2232c" providerId="ADAL" clId="{6267334F-9798-4A3D-8F66-6867B6190B26}" dt="2022-05-04T10:02:40.442" v="21318" actId="255"/>
          <ac:spMkLst>
            <pc:docMk/>
            <pc:sldMk cId="2182851592" sldId="311"/>
            <ac:spMk id="4" creationId="{00000000-0000-0000-0000-000000000000}"/>
          </ac:spMkLst>
        </pc:spChg>
        <pc:spChg chg="mod">
          <ac:chgData name="ΑΛΕΞΑΝΔΡΟΣ ΧΑΜΑΪΛΙΔΗΣ" userId="91f84d0e-3170-404c-9a35-1100e6f2232c" providerId="ADAL" clId="{6267334F-9798-4A3D-8F66-6867B6190B26}" dt="2022-05-04T10:02:48.461" v="21319" actId="255"/>
          <ac:spMkLst>
            <pc:docMk/>
            <pc:sldMk cId="2182851592" sldId="311"/>
            <ac:spMk id="5" creationId="{00000000-0000-0000-0000-000000000000}"/>
          </ac:spMkLst>
        </pc:spChg>
        <pc:graphicFrameChg chg="mod">
          <ac:chgData name="ΑΛΕΞΑΝΔΡΟΣ ΧΑΜΑΪΛΙΔΗΣ" userId="91f84d0e-3170-404c-9a35-1100e6f2232c" providerId="ADAL" clId="{6267334F-9798-4A3D-8F66-6867B6190B26}" dt="2022-05-04T10:02:26.212" v="21317" actId="255"/>
          <ac:graphicFrameMkLst>
            <pc:docMk/>
            <pc:sldMk cId="2182851592" sldId="31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8:54.450" v="21439"/>
        <pc:sldMkLst>
          <pc:docMk/>
          <pc:sldMk cId="280235164" sldId="312"/>
        </pc:sldMkLst>
        <pc:spChg chg="mod">
          <ac:chgData name="ΑΛΕΞΑΝΔΡΟΣ ΧΑΜΑΪΛΙΔΗΣ" userId="91f84d0e-3170-404c-9a35-1100e6f2232c" providerId="ADAL" clId="{6267334F-9798-4A3D-8F66-6867B6190B26}" dt="2022-05-04T10:08:16.404" v="21435" actId="255"/>
          <ac:spMkLst>
            <pc:docMk/>
            <pc:sldMk cId="280235164" sldId="312"/>
            <ac:spMk id="4" creationId="{00000000-0000-0000-0000-000000000000}"/>
          </ac:spMkLst>
        </pc:spChg>
        <pc:spChg chg="mod">
          <ac:chgData name="ΑΛΕΞΑΝΔΡΟΣ ΧΑΜΑΪΛΙΔΗΣ" userId="91f84d0e-3170-404c-9a35-1100e6f2232c" providerId="ADAL" clId="{6267334F-9798-4A3D-8F66-6867B6190B26}" dt="2022-05-04T10:08:22.682" v="21436" actId="255"/>
          <ac:spMkLst>
            <pc:docMk/>
            <pc:sldMk cId="280235164" sldId="312"/>
            <ac:spMk id="5" creationId="{00000000-0000-0000-0000-000000000000}"/>
          </ac:spMkLst>
        </pc:spChg>
        <pc:graphicFrameChg chg="mod">
          <ac:chgData name="ΑΛΕΞΑΝΔΡΟΣ ΧΑΜΑΪΛΙΔΗΣ" userId="91f84d0e-3170-404c-9a35-1100e6f2232c" providerId="ADAL" clId="{6267334F-9798-4A3D-8F66-6867B6190B26}" dt="2022-05-04T10:08:54.450" v="21439"/>
          <ac:graphicFrameMkLst>
            <pc:docMk/>
            <pc:sldMk cId="280235164" sldId="31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12:12.767" v="21522" actId="6549"/>
        <pc:sldMkLst>
          <pc:docMk/>
          <pc:sldMk cId="176543914" sldId="314"/>
        </pc:sldMkLst>
        <pc:spChg chg="mod">
          <ac:chgData name="ΑΛΕΞΑΝΔΡΟΣ ΧΑΜΑΪΛΙΔΗΣ" userId="91f84d0e-3170-404c-9a35-1100e6f2232c" providerId="ADAL" clId="{6267334F-9798-4A3D-8F66-6867B6190B26}" dt="2022-05-04T10:11:54.354" v="21490" actId="20577"/>
          <ac:spMkLst>
            <pc:docMk/>
            <pc:sldMk cId="176543914" sldId="314"/>
            <ac:spMk id="4" creationId="{00000000-0000-0000-0000-000000000000}"/>
          </ac:spMkLst>
        </pc:spChg>
        <pc:spChg chg="mod">
          <ac:chgData name="ΑΛΕΞΑΝΔΡΟΣ ΧΑΜΑΪΛΙΔΗΣ" userId="91f84d0e-3170-404c-9a35-1100e6f2232c" providerId="ADAL" clId="{6267334F-9798-4A3D-8F66-6867B6190B26}" dt="2022-05-04T10:12:12.767" v="21522" actId="6549"/>
          <ac:spMkLst>
            <pc:docMk/>
            <pc:sldMk cId="176543914" sldId="314"/>
            <ac:spMk id="5" creationId="{00000000-0000-0000-0000-000000000000}"/>
          </ac:spMkLst>
        </pc:spChg>
        <pc:graphicFrameChg chg="mod">
          <ac:chgData name="ΑΛΕΞΑΝΔΡΟΣ ΧΑΜΑΪΛΙΔΗΣ" userId="91f84d0e-3170-404c-9a35-1100e6f2232c" providerId="ADAL" clId="{6267334F-9798-4A3D-8F66-6867B6190B26}" dt="2022-05-04T10:09:26.574" v="21441"/>
          <ac:graphicFrameMkLst>
            <pc:docMk/>
            <pc:sldMk cId="176543914" sldId="314"/>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11:29.681" v="21482" actId="255"/>
        <pc:sldMkLst>
          <pc:docMk/>
          <pc:sldMk cId="449061718" sldId="315"/>
        </pc:sldMkLst>
        <pc:spChg chg="mod">
          <ac:chgData name="ΑΛΕΞΑΝΔΡΟΣ ΧΑΜΑΪΛΙΔΗΣ" userId="91f84d0e-3170-404c-9a35-1100e6f2232c" providerId="ADAL" clId="{6267334F-9798-4A3D-8F66-6867B6190B26}" dt="2022-05-04T10:11:21.570" v="21481" actId="255"/>
          <ac:spMkLst>
            <pc:docMk/>
            <pc:sldMk cId="449061718" sldId="315"/>
            <ac:spMk id="4" creationId="{00000000-0000-0000-0000-000000000000}"/>
          </ac:spMkLst>
        </pc:spChg>
        <pc:spChg chg="mod">
          <ac:chgData name="ΑΛΕΞΑΝΔΡΟΣ ΧΑΜΑΪΛΙΔΗΣ" userId="91f84d0e-3170-404c-9a35-1100e6f2232c" providerId="ADAL" clId="{6267334F-9798-4A3D-8F66-6867B6190B26}" dt="2022-05-04T10:11:29.681" v="21482" actId="255"/>
          <ac:spMkLst>
            <pc:docMk/>
            <pc:sldMk cId="449061718" sldId="315"/>
            <ac:spMk id="5" creationId="{00000000-0000-0000-0000-000000000000}"/>
          </ac:spMkLst>
        </pc:spChg>
        <pc:graphicFrameChg chg="mod">
          <ac:chgData name="ΑΛΕΞΑΝΔΡΟΣ ΧΑΜΑΪΛΙΔΗΣ" userId="91f84d0e-3170-404c-9a35-1100e6f2232c" providerId="ADAL" clId="{6267334F-9798-4A3D-8F66-6867B6190B26}" dt="2022-05-04T10:10:41.288" v="21444"/>
          <ac:graphicFrameMkLst>
            <pc:docMk/>
            <pc:sldMk cId="449061718" sldId="31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48:27.565" v="21630"/>
        <pc:sldMkLst>
          <pc:docMk/>
          <pc:sldMk cId="3956012479" sldId="317"/>
        </pc:sldMkLst>
        <pc:spChg chg="mod">
          <ac:chgData name="ΑΛΕΞΑΝΔΡΟΣ ΧΑΜΑΪΛΙΔΗΣ" userId="91f84d0e-3170-404c-9a35-1100e6f2232c" providerId="ADAL" clId="{6267334F-9798-4A3D-8F66-6867B6190B26}" dt="2022-05-04T10:48:01.991" v="21626" actId="255"/>
          <ac:spMkLst>
            <pc:docMk/>
            <pc:sldMk cId="3956012479" sldId="317"/>
            <ac:spMk id="4" creationId="{00000000-0000-0000-0000-000000000000}"/>
          </ac:spMkLst>
        </pc:spChg>
        <pc:spChg chg="mod">
          <ac:chgData name="ΑΛΕΞΑΝΔΡΟΣ ΧΑΜΑΪΛΙΔΗΣ" userId="91f84d0e-3170-404c-9a35-1100e6f2232c" providerId="ADAL" clId="{6267334F-9798-4A3D-8F66-6867B6190B26}" dt="2022-05-04T10:48:08.278" v="21627" actId="255"/>
          <ac:spMkLst>
            <pc:docMk/>
            <pc:sldMk cId="3956012479" sldId="317"/>
            <ac:spMk id="5" creationId="{00000000-0000-0000-0000-000000000000}"/>
          </ac:spMkLst>
        </pc:spChg>
        <pc:graphicFrameChg chg="mod">
          <ac:chgData name="ΑΛΕΞΑΝΔΡΟΣ ΧΑΜΑΪΛΙΔΗΣ" userId="91f84d0e-3170-404c-9a35-1100e6f2232c" providerId="ADAL" clId="{6267334F-9798-4A3D-8F66-6867B6190B26}" dt="2022-05-04T10:48:27.565" v="21630"/>
          <ac:graphicFrameMkLst>
            <pc:docMk/>
            <pc:sldMk cId="3956012479" sldId="31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5:10.410" v="21743" actId="255"/>
        <pc:sldMkLst>
          <pc:docMk/>
          <pc:sldMk cId="1360436046" sldId="318"/>
        </pc:sldMkLst>
        <pc:spChg chg="mod">
          <ac:chgData name="ΑΛΕΞΑΝΔΡΟΣ ΧΑΜΑΪΛΙΔΗΣ" userId="91f84d0e-3170-404c-9a35-1100e6f2232c" providerId="ADAL" clId="{6267334F-9798-4A3D-8F66-6867B6190B26}" dt="2022-05-04T10:55:04.110" v="21742" actId="255"/>
          <ac:spMkLst>
            <pc:docMk/>
            <pc:sldMk cId="1360436046" sldId="318"/>
            <ac:spMk id="4" creationId="{00000000-0000-0000-0000-000000000000}"/>
          </ac:spMkLst>
        </pc:spChg>
        <pc:spChg chg="mod">
          <ac:chgData name="ΑΛΕΞΑΝΔΡΟΣ ΧΑΜΑΪΛΙΔΗΣ" userId="91f84d0e-3170-404c-9a35-1100e6f2232c" providerId="ADAL" clId="{6267334F-9798-4A3D-8F66-6867B6190B26}" dt="2022-05-04T10:55:10.410" v="21743" actId="255"/>
          <ac:spMkLst>
            <pc:docMk/>
            <pc:sldMk cId="1360436046" sldId="318"/>
            <ac:spMk id="5" creationId="{00000000-0000-0000-0000-000000000000}"/>
          </ac:spMkLst>
        </pc:spChg>
        <pc:graphicFrameChg chg="mod">
          <ac:chgData name="ΑΛΕΞΑΝΔΡΟΣ ΧΑΜΑΪΛΙΔΗΣ" userId="91f84d0e-3170-404c-9a35-1100e6f2232c" providerId="ADAL" clId="{6267334F-9798-4A3D-8F66-6867B6190B26}" dt="2022-05-04T10:53:22.461" v="21688"/>
          <ac:graphicFrameMkLst>
            <pc:docMk/>
            <pc:sldMk cId="1360436046" sldId="31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9:47.105" v="21909" actId="255"/>
        <pc:sldMkLst>
          <pc:docMk/>
          <pc:sldMk cId="553590005" sldId="320"/>
        </pc:sldMkLst>
        <pc:spChg chg="mod">
          <ac:chgData name="ΑΛΕΞΑΝΔΡΟΣ ΧΑΜΑΪΛΙΔΗΣ" userId="91f84d0e-3170-404c-9a35-1100e6f2232c" providerId="ADAL" clId="{6267334F-9798-4A3D-8F66-6867B6190B26}" dt="2022-05-04T10:59:40.596" v="21908" actId="255"/>
          <ac:spMkLst>
            <pc:docMk/>
            <pc:sldMk cId="553590005" sldId="320"/>
            <ac:spMk id="4" creationId="{00000000-0000-0000-0000-000000000000}"/>
          </ac:spMkLst>
        </pc:spChg>
        <pc:spChg chg="mod">
          <ac:chgData name="ΑΛΕΞΑΝΔΡΟΣ ΧΑΜΑΪΛΙΔΗΣ" userId="91f84d0e-3170-404c-9a35-1100e6f2232c" providerId="ADAL" clId="{6267334F-9798-4A3D-8F66-6867B6190B26}" dt="2022-05-04T10:59:47.105" v="21909" actId="255"/>
          <ac:spMkLst>
            <pc:docMk/>
            <pc:sldMk cId="553590005" sldId="320"/>
            <ac:spMk id="5" creationId="{00000000-0000-0000-0000-000000000000}"/>
          </ac:spMkLst>
        </pc:spChg>
        <pc:graphicFrameChg chg="mod">
          <ac:chgData name="ΑΛΕΞΑΝΔΡΟΣ ΧΑΜΑΪΛΙΔΗΣ" userId="91f84d0e-3170-404c-9a35-1100e6f2232c" providerId="ADAL" clId="{6267334F-9798-4A3D-8F66-6867B6190B26}" dt="2022-05-04T10:59:06.037" v="21858"/>
          <ac:graphicFrameMkLst>
            <pc:docMk/>
            <pc:sldMk cId="553590005" sldId="32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2:18.442" v="22019" actId="255"/>
        <pc:sldMkLst>
          <pc:docMk/>
          <pc:sldMk cId="789328145" sldId="322"/>
        </pc:sldMkLst>
        <pc:spChg chg="mod">
          <ac:chgData name="ΑΛΕΞΑΝΔΡΟΣ ΧΑΜΑΪΛΙΔΗΣ" userId="91f84d0e-3170-404c-9a35-1100e6f2232c" providerId="ADAL" clId="{6267334F-9798-4A3D-8F66-6867B6190B26}" dt="2022-05-04T11:02:12.213" v="22018" actId="255"/>
          <ac:spMkLst>
            <pc:docMk/>
            <pc:sldMk cId="789328145" sldId="322"/>
            <ac:spMk id="4" creationId="{00000000-0000-0000-0000-000000000000}"/>
          </ac:spMkLst>
        </pc:spChg>
        <pc:spChg chg="mod">
          <ac:chgData name="ΑΛΕΞΑΝΔΡΟΣ ΧΑΜΑΪΛΙΔΗΣ" userId="91f84d0e-3170-404c-9a35-1100e6f2232c" providerId="ADAL" clId="{6267334F-9798-4A3D-8F66-6867B6190B26}" dt="2022-05-04T11:02:18.442" v="22019" actId="255"/>
          <ac:spMkLst>
            <pc:docMk/>
            <pc:sldMk cId="789328145" sldId="322"/>
            <ac:spMk id="5" creationId="{00000000-0000-0000-0000-000000000000}"/>
          </ac:spMkLst>
        </pc:spChg>
        <pc:graphicFrameChg chg="mod">
          <ac:chgData name="ΑΛΕΞΑΝΔΡΟΣ ΧΑΜΑΪΛΙΔΗΣ" userId="91f84d0e-3170-404c-9a35-1100e6f2232c" providerId="ADAL" clId="{6267334F-9798-4A3D-8F66-6867B6190B26}" dt="2022-05-04T11:01:38.014" v="21966"/>
          <ac:graphicFrameMkLst>
            <pc:docMk/>
            <pc:sldMk cId="789328145" sldId="32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6:01.729" v="22085" actId="255"/>
        <pc:sldMkLst>
          <pc:docMk/>
          <pc:sldMk cId="3425327846" sldId="323"/>
        </pc:sldMkLst>
        <pc:spChg chg="mod">
          <ac:chgData name="ΑΛΕΞΑΝΔΡΟΣ ΧΑΜΑΪΛΙΔΗΣ" userId="91f84d0e-3170-404c-9a35-1100e6f2232c" providerId="ADAL" clId="{6267334F-9798-4A3D-8F66-6867B6190B26}" dt="2022-05-04T11:05:53.041" v="22084" actId="255"/>
          <ac:spMkLst>
            <pc:docMk/>
            <pc:sldMk cId="3425327846" sldId="323"/>
            <ac:spMk id="4" creationId="{00000000-0000-0000-0000-000000000000}"/>
          </ac:spMkLst>
        </pc:spChg>
        <pc:spChg chg="mod">
          <ac:chgData name="ΑΛΕΞΑΝΔΡΟΣ ΧΑΜΑΪΛΙΔΗΣ" userId="91f84d0e-3170-404c-9a35-1100e6f2232c" providerId="ADAL" clId="{6267334F-9798-4A3D-8F66-6867B6190B26}" dt="2022-05-04T11:06:01.729" v="22085" actId="255"/>
          <ac:spMkLst>
            <pc:docMk/>
            <pc:sldMk cId="3425327846" sldId="323"/>
            <ac:spMk id="5" creationId="{00000000-0000-0000-0000-000000000000}"/>
          </ac:spMkLst>
        </pc:spChg>
        <pc:graphicFrameChg chg="mod">
          <ac:chgData name="ΑΛΕΞΑΝΔΡΟΣ ΧΑΜΑΪΛΙΔΗΣ" userId="91f84d0e-3170-404c-9a35-1100e6f2232c" providerId="ADAL" clId="{6267334F-9798-4A3D-8F66-6867B6190B26}" dt="2022-05-04T11:05:15.125" v="22032"/>
          <ac:graphicFrameMkLst>
            <pc:docMk/>
            <pc:sldMk cId="3425327846" sldId="323"/>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7:35.561" v="22140"/>
        <pc:sldMkLst>
          <pc:docMk/>
          <pc:sldMk cId="1212926258" sldId="325"/>
        </pc:sldMkLst>
        <pc:spChg chg="mod">
          <ac:chgData name="ΑΛΕΞΑΝΔΡΟΣ ΧΑΜΑΪΛΙΔΗΣ" userId="91f84d0e-3170-404c-9a35-1100e6f2232c" providerId="ADAL" clId="{6267334F-9798-4A3D-8F66-6867B6190B26}" dt="2022-05-04T11:06:42.555" v="22135" actId="255"/>
          <ac:spMkLst>
            <pc:docMk/>
            <pc:sldMk cId="1212926258" sldId="325"/>
            <ac:spMk id="4" creationId="{00000000-0000-0000-0000-000000000000}"/>
          </ac:spMkLst>
        </pc:spChg>
        <pc:spChg chg="mod">
          <ac:chgData name="ΑΛΕΞΑΝΔΡΟΣ ΧΑΜΑΪΛΙΔΗΣ" userId="91f84d0e-3170-404c-9a35-1100e6f2232c" providerId="ADAL" clId="{6267334F-9798-4A3D-8F66-6867B6190B26}" dt="2022-05-04T11:06:49.381" v="22136" actId="255"/>
          <ac:spMkLst>
            <pc:docMk/>
            <pc:sldMk cId="1212926258" sldId="325"/>
            <ac:spMk id="5" creationId="{00000000-0000-0000-0000-000000000000}"/>
          </ac:spMkLst>
        </pc:spChg>
        <pc:graphicFrameChg chg="mod">
          <ac:chgData name="ΑΛΕΞΑΝΔΡΟΣ ΧΑΜΑΪΛΙΔΗΣ" userId="91f84d0e-3170-404c-9a35-1100e6f2232c" providerId="ADAL" clId="{6267334F-9798-4A3D-8F66-6867B6190B26}" dt="2022-05-04T11:07:35.561" v="22140"/>
          <ac:graphicFrameMkLst>
            <pc:docMk/>
            <pc:sldMk cId="1212926258" sldId="32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8:56.353" v="22194" actId="255"/>
        <pc:sldMkLst>
          <pc:docMk/>
          <pc:sldMk cId="972557519" sldId="326"/>
        </pc:sldMkLst>
        <pc:spChg chg="mod">
          <ac:chgData name="ΑΛΕΞΑΝΔΡΟΣ ΧΑΜΑΪΛΙΔΗΣ" userId="91f84d0e-3170-404c-9a35-1100e6f2232c" providerId="ADAL" clId="{6267334F-9798-4A3D-8F66-6867B6190B26}" dt="2022-05-04T11:08:47.840" v="22193" actId="255"/>
          <ac:spMkLst>
            <pc:docMk/>
            <pc:sldMk cId="972557519" sldId="326"/>
            <ac:spMk id="4" creationId="{00000000-0000-0000-0000-000000000000}"/>
          </ac:spMkLst>
        </pc:spChg>
        <pc:spChg chg="mod">
          <ac:chgData name="ΑΛΕΞΑΝΔΡΟΣ ΧΑΜΑΪΛΙΔΗΣ" userId="91f84d0e-3170-404c-9a35-1100e6f2232c" providerId="ADAL" clId="{6267334F-9798-4A3D-8F66-6867B6190B26}" dt="2022-05-04T11:08:56.353" v="22194" actId="255"/>
          <ac:spMkLst>
            <pc:docMk/>
            <pc:sldMk cId="972557519" sldId="326"/>
            <ac:spMk id="5" creationId="{00000000-0000-0000-0000-000000000000}"/>
          </ac:spMkLst>
        </pc:spChg>
        <pc:graphicFrameChg chg="mod">
          <ac:chgData name="ΑΛΕΞΑΝΔΡΟΣ ΧΑΜΑΪΛΙΔΗΣ" userId="91f84d0e-3170-404c-9a35-1100e6f2232c" providerId="ADAL" clId="{6267334F-9798-4A3D-8F66-6867B6190B26}" dt="2022-05-04T11:08:02.952" v="22143"/>
          <ac:graphicFrameMkLst>
            <pc:docMk/>
            <pc:sldMk cId="972557519" sldId="32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0:05.781" v="22247"/>
        <pc:sldMkLst>
          <pc:docMk/>
          <pc:sldMk cId="2100557043" sldId="327"/>
        </pc:sldMkLst>
        <pc:spChg chg="mod">
          <ac:chgData name="ΑΛΕΞΑΝΔΡΟΣ ΧΑΜΑΪΛΙΔΗΣ" userId="91f84d0e-3170-404c-9a35-1100e6f2232c" providerId="ADAL" clId="{6267334F-9798-4A3D-8F66-6867B6190B26}" dt="2022-05-04T11:09:41.807" v="22244" actId="255"/>
          <ac:spMkLst>
            <pc:docMk/>
            <pc:sldMk cId="2100557043" sldId="327"/>
            <ac:spMk id="4" creationId="{00000000-0000-0000-0000-000000000000}"/>
          </ac:spMkLst>
        </pc:spChg>
        <pc:spChg chg="mod">
          <ac:chgData name="ΑΛΕΞΑΝΔΡΟΣ ΧΑΜΑΪΛΙΔΗΣ" userId="91f84d0e-3170-404c-9a35-1100e6f2232c" providerId="ADAL" clId="{6267334F-9798-4A3D-8F66-6867B6190B26}" dt="2022-05-04T11:09:49.342" v="22245" actId="255"/>
          <ac:spMkLst>
            <pc:docMk/>
            <pc:sldMk cId="2100557043" sldId="327"/>
            <ac:spMk id="5" creationId="{00000000-0000-0000-0000-000000000000}"/>
          </ac:spMkLst>
        </pc:spChg>
        <pc:graphicFrameChg chg="mod">
          <ac:chgData name="ΑΛΕΞΑΝΔΡΟΣ ΧΑΜΑΪΛΙΔΗΣ" userId="91f84d0e-3170-404c-9a35-1100e6f2232c" providerId="ADAL" clId="{6267334F-9798-4A3D-8F66-6867B6190B26}" dt="2022-05-04T11:10:05.781" v="22247"/>
          <ac:graphicFrameMkLst>
            <pc:docMk/>
            <pc:sldMk cId="2100557043" sldId="32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1:11.131" v="22301" actId="255"/>
        <pc:sldMkLst>
          <pc:docMk/>
          <pc:sldMk cId="1083549398" sldId="328"/>
        </pc:sldMkLst>
        <pc:spChg chg="mod">
          <ac:chgData name="ΑΛΕΞΑΝΔΡΟΣ ΧΑΜΑΪΛΙΔΗΣ" userId="91f84d0e-3170-404c-9a35-1100e6f2232c" providerId="ADAL" clId="{6267334F-9798-4A3D-8F66-6867B6190B26}" dt="2022-05-04T11:11:04.869" v="22300" actId="255"/>
          <ac:spMkLst>
            <pc:docMk/>
            <pc:sldMk cId="1083549398" sldId="328"/>
            <ac:spMk id="4" creationId="{00000000-0000-0000-0000-000000000000}"/>
          </ac:spMkLst>
        </pc:spChg>
        <pc:spChg chg="mod">
          <ac:chgData name="ΑΛΕΞΑΝΔΡΟΣ ΧΑΜΑΪΛΙΔΗΣ" userId="91f84d0e-3170-404c-9a35-1100e6f2232c" providerId="ADAL" clId="{6267334F-9798-4A3D-8F66-6867B6190B26}" dt="2022-05-04T11:11:11.131" v="22301" actId="255"/>
          <ac:spMkLst>
            <pc:docMk/>
            <pc:sldMk cId="1083549398" sldId="328"/>
            <ac:spMk id="5" creationId="{00000000-0000-0000-0000-000000000000}"/>
          </ac:spMkLst>
        </pc:spChg>
        <pc:graphicFrameChg chg="mod">
          <ac:chgData name="ΑΛΕΞΑΝΔΡΟΣ ΧΑΜΑΪΛΙΔΗΣ" userId="91f84d0e-3170-404c-9a35-1100e6f2232c" providerId="ADAL" clId="{6267334F-9798-4A3D-8F66-6867B6190B26}" dt="2022-05-04T11:10:33.076" v="22250"/>
          <ac:graphicFrameMkLst>
            <pc:docMk/>
            <pc:sldMk cId="1083549398" sldId="32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10:29:08.951" v="28718"/>
        <pc:sldMkLst>
          <pc:docMk/>
          <pc:sldMk cId="4081051261" sldId="330"/>
        </pc:sldMkLst>
        <pc:spChg chg="mod">
          <ac:chgData name="ΑΛΕΞΑΝΔΡΟΣ ΧΑΜΑΪΛΙΔΗΣ" userId="91f84d0e-3170-404c-9a35-1100e6f2232c" providerId="ADAL" clId="{6267334F-9798-4A3D-8F66-6867B6190B26}" dt="2022-05-05T10:28:47.530" v="28715" actId="255"/>
          <ac:spMkLst>
            <pc:docMk/>
            <pc:sldMk cId="4081051261" sldId="330"/>
            <ac:spMk id="4" creationId="{00000000-0000-0000-0000-000000000000}"/>
          </ac:spMkLst>
        </pc:spChg>
        <pc:spChg chg="mod">
          <ac:chgData name="ΑΛΕΞΑΝΔΡΟΣ ΧΑΜΑΪΛΙΔΗΣ" userId="91f84d0e-3170-404c-9a35-1100e6f2232c" providerId="ADAL" clId="{6267334F-9798-4A3D-8F66-6867B6190B26}" dt="2022-05-05T10:28:55.686" v="28716" actId="255"/>
          <ac:spMkLst>
            <pc:docMk/>
            <pc:sldMk cId="4081051261" sldId="330"/>
            <ac:spMk id="5" creationId="{00000000-0000-0000-0000-000000000000}"/>
          </ac:spMkLst>
        </pc:spChg>
        <pc:graphicFrameChg chg="mod">
          <ac:chgData name="ΑΛΕΞΑΝΔΡΟΣ ΧΑΜΑΪΛΙΔΗΣ" userId="91f84d0e-3170-404c-9a35-1100e6f2232c" providerId="ADAL" clId="{6267334F-9798-4A3D-8F66-6867B6190B26}" dt="2022-05-05T10:29:08.951" v="28718"/>
          <ac:graphicFrameMkLst>
            <pc:docMk/>
            <pc:sldMk cId="4081051261" sldId="33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10:28:02.922" v="28655" actId="255"/>
        <pc:sldMkLst>
          <pc:docMk/>
          <pc:sldMk cId="3371006669" sldId="331"/>
        </pc:sldMkLst>
        <pc:spChg chg="mod">
          <ac:chgData name="ΑΛΕΞΑΝΔΡΟΣ ΧΑΜΑΪΛΙΔΗΣ" userId="91f84d0e-3170-404c-9a35-1100e6f2232c" providerId="ADAL" clId="{6267334F-9798-4A3D-8F66-6867B6190B26}" dt="2022-05-05T10:27:20.408" v="28602" actId="255"/>
          <ac:spMkLst>
            <pc:docMk/>
            <pc:sldMk cId="3371006669" sldId="331"/>
            <ac:spMk id="4" creationId="{00000000-0000-0000-0000-000000000000}"/>
          </ac:spMkLst>
        </pc:spChg>
        <pc:spChg chg="mod">
          <ac:chgData name="ΑΛΕΞΑΝΔΡΟΣ ΧΑΜΑΪΛΙΔΗΣ" userId="91f84d0e-3170-404c-9a35-1100e6f2232c" providerId="ADAL" clId="{6267334F-9798-4A3D-8F66-6867B6190B26}" dt="2022-05-05T10:28:02.922" v="28655" actId="255"/>
          <ac:spMkLst>
            <pc:docMk/>
            <pc:sldMk cId="3371006669" sldId="331"/>
            <ac:spMk id="5" creationId="{00000000-0000-0000-0000-000000000000}"/>
          </ac:spMkLst>
        </pc:spChg>
        <pc:graphicFrameChg chg="mod">
          <ac:chgData name="ΑΛΕΞΑΝΔΡΟΣ ΧΑΜΑΪΛΙΔΗΣ" userId="91f84d0e-3170-404c-9a35-1100e6f2232c" providerId="ADAL" clId="{6267334F-9798-4A3D-8F66-6867B6190B26}" dt="2022-05-05T10:26:59.940" v="28595"/>
          <ac:graphicFrameMkLst>
            <pc:docMk/>
            <pc:sldMk cId="3371006669" sldId="33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09:05:14.149" v="28571" actId="20577"/>
        <pc:sldMkLst>
          <pc:docMk/>
          <pc:sldMk cId="710546327" sldId="332"/>
        </pc:sldMkLst>
        <pc:spChg chg="mod">
          <ac:chgData name="ΑΛΕΞΑΝΔΡΟΣ ΧΑΜΑΪΛΙΔΗΣ" userId="91f84d0e-3170-404c-9a35-1100e6f2232c" providerId="ADAL" clId="{6267334F-9798-4A3D-8F66-6867B6190B26}" dt="2022-05-05T09:05:14.149" v="28571" actId="20577"/>
          <ac:spMkLst>
            <pc:docMk/>
            <pc:sldMk cId="710546327" sldId="332"/>
            <ac:spMk id="2" creationId="{00000000-0000-0000-0000-000000000000}"/>
          </ac:spMkLst>
        </pc:spChg>
        <pc:spChg chg="mod">
          <ac:chgData name="ΑΛΕΞΑΝΔΡΟΣ ΧΑΜΑΪΛΙΔΗΣ" userId="91f84d0e-3170-404c-9a35-1100e6f2232c" providerId="ADAL" clId="{6267334F-9798-4A3D-8F66-6867B6190B26}" dt="2022-05-04T11:19:34.546" v="22628" actId="255"/>
          <ac:spMkLst>
            <pc:docMk/>
            <pc:sldMk cId="710546327" sldId="332"/>
            <ac:spMk id="4" creationId="{00000000-0000-0000-0000-000000000000}"/>
          </ac:spMkLst>
        </pc:spChg>
        <pc:spChg chg="mod">
          <ac:chgData name="ΑΛΕΞΑΝΔΡΟΣ ΧΑΜΑΪΛΙΔΗΣ" userId="91f84d0e-3170-404c-9a35-1100e6f2232c" providerId="ADAL" clId="{6267334F-9798-4A3D-8F66-6867B6190B26}" dt="2022-05-04T11:19:42.001" v="22629" actId="255"/>
          <ac:spMkLst>
            <pc:docMk/>
            <pc:sldMk cId="710546327" sldId="332"/>
            <ac:spMk id="5" creationId="{00000000-0000-0000-0000-000000000000}"/>
          </ac:spMkLst>
        </pc:spChg>
        <pc:graphicFrameChg chg="mod">
          <ac:chgData name="ΑΛΕΞΑΝΔΡΟΣ ΧΑΜΑΪΛΙΔΗΣ" userId="91f84d0e-3170-404c-9a35-1100e6f2232c" providerId="ADAL" clId="{6267334F-9798-4A3D-8F66-6867B6190B26}" dt="2022-05-04T11:18:56.073" v="22569"/>
          <ac:graphicFrameMkLst>
            <pc:docMk/>
            <pc:sldMk cId="710546327" sldId="33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6T05:14:53.491" v="28883" actId="14100"/>
        <pc:sldMkLst>
          <pc:docMk/>
          <pc:sldMk cId="2715197225" sldId="333"/>
        </pc:sldMkLst>
        <pc:spChg chg="mod">
          <ac:chgData name="ΑΛΕΞΑΝΔΡΟΣ ΧΑΜΑΪΛΙΔΗΣ" userId="91f84d0e-3170-404c-9a35-1100e6f2232c" providerId="ADAL" clId="{6267334F-9798-4A3D-8F66-6867B6190B26}" dt="2022-05-03T11:01:02.378" v="14414"/>
          <ac:spMkLst>
            <pc:docMk/>
            <pc:sldMk cId="2715197225" sldId="333"/>
            <ac:spMk id="9" creationId="{00000000-0000-0000-0000-000000000000}"/>
          </ac:spMkLst>
        </pc:spChg>
        <pc:spChg chg="mod">
          <ac:chgData name="ΑΛΕΞΑΝΔΡΟΣ ΧΑΜΑΪΛΙΔΗΣ" userId="91f84d0e-3170-404c-9a35-1100e6f2232c" providerId="ADAL" clId="{6267334F-9798-4A3D-8F66-6867B6190B26}" dt="2022-05-05T06:22:18.371" v="25420" actId="6549"/>
          <ac:spMkLst>
            <pc:docMk/>
            <pc:sldMk cId="2715197225" sldId="333"/>
            <ac:spMk id="12" creationId="{00000000-0000-0000-0000-000000000000}"/>
          </ac:spMkLst>
        </pc:spChg>
        <pc:spChg chg="mod">
          <ac:chgData name="ΑΛΕΞΑΝΔΡΟΣ ΧΑΜΑΪΛΙΔΗΣ" userId="91f84d0e-3170-404c-9a35-1100e6f2232c" providerId="ADAL" clId="{6267334F-9798-4A3D-8F66-6867B6190B26}" dt="2022-05-06T05:14:53.491" v="28883" actId="14100"/>
          <ac:spMkLst>
            <pc:docMk/>
            <pc:sldMk cId="2715197225" sldId="333"/>
            <ac:spMk id="14" creationId="{00000000-0000-0000-0000-000000000000}"/>
          </ac:spMkLst>
        </pc:spChg>
        <pc:graphicFrameChg chg="mod">
          <ac:chgData name="ΑΛΕΞΑΝΔΡΟΣ ΧΑΜΑΪΛΙΔΗΣ" userId="91f84d0e-3170-404c-9a35-1100e6f2232c" providerId="ADAL" clId="{6267334F-9798-4A3D-8F66-6867B6190B26}" dt="2022-05-04T11:20:14.775" v="22631"/>
          <ac:graphicFrameMkLst>
            <pc:docMk/>
            <pc:sldMk cId="2715197225" sldId="333"/>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4T11:54:23.243" v="22657"/>
        <pc:sldMkLst>
          <pc:docMk/>
          <pc:sldMk cId="3512527022" sldId="334"/>
        </pc:sldMkLst>
        <pc:spChg chg="mod">
          <ac:chgData name="ΑΛΕΞΑΝΔΡΟΣ ΧΑΜΑΪΛΙΔΗΣ" userId="91f84d0e-3170-404c-9a35-1100e6f2232c" providerId="ADAL" clId="{6267334F-9798-4A3D-8F66-6867B6190B26}" dt="2022-05-04T11:53:23.939" v="22648" actId="255"/>
          <ac:spMkLst>
            <pc:docMk/>
            <pc:sldMk cId="3512527022" sldId="334"/>
            <ac:spMk id="4" creationId="{00000000-0000-0000-0000-000000000000}"/>
          </ac:spMkLst>
        </pc:spChg>
        <pc:graphicFrameChg chg="mod">
          <ac:chgData name="ΑΛΕΞΑΝΔΡΟΣ ΧΑΜΑΪΛΙΔΗΣ" userId="91f84d0e-3170-404c-9a35-1100e6f2232c" providerId="ADAL" clId="{6267334F-9798-4A3D-8F66-6867B6190B26}" dt="2022-05-04T11:54:23.243" v="22657"/>
          <ac:graphicFrameMkLst>
            <pc:docMk/>
            <pc:sldMk cId="3512527022" sldId="33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4:01.315" v="22655"/>
        <pc:sldMkLst>
          <pc:docMk/>
          <pc:sldMk cId="4185212690" sldId="335"/>
        </pc:sldMkLst>
        <pc:spChg chg="mod">
          <ac:chgData name="ΑΛΕΞΑΝΔΡΟΣ ΧΑΜΑΪΛΙΔΗΣ" userId="91f84d0e-3170-404c-9a35-1100e6f2232c" providerId="ADAL" clId="{6267334F-9798-4A3D-8F66-6867B6190B26}" dt="2022-05-04T11:53:45.621" v="22653" actId="255"/>
          <ac:spMkLst>
            <pc:docMk/>
            <pc:sldMk cId="4185212690" sldId="335"/>
            <ac:spMk id="5" creationId="{00000000-0000-0000-0000-000000000000}"/>
          </ac:spMkLst>
        </pc:spChg>
        <pc:graphicFrameChg chg="mod">
          <ac:chgData name="ΑΛΕΞΑΝΔΡΟΣ ΧΑΜΑΪΛΙΔΗΣ" userId="91f84d0e-3170-404c-9a35-1100e6f2232c" providerId="ADAL" clId="{6267334F-9798-4A3D-8F66-6867B6190B26}" dt="2022-05-04T11:54:01.315" v="22655"/>
          <ac:graphicFrameMkLst>
            <pc:docMk/>
            <pc:sldMk cId="4185212690" sldId="335"/>
            <ac:graphicFrameMk id="6" creationId="{00000000-0000-0000-0000-000000000000}"/>
          </ac:graphicFrameMkLst>
        </pc:graphicFrameChg>
      </pc:sldChg>
      <pc:sldChg chg="addSp delSp modSp mod">
        <pc:chgData name="ΑΛΕΞΑΝΔΡΟΣ ΧΑΜΑΪΛΙΔΗΣ" userId="91f84d0e-3170-404c-9a35-1100e6f2232c" providerId="ADAL" clId="{6267334F-9798-4A3D-8F66-6867B6190B26}" dt="2022-05-04T11:55:28.244" v="22670" actId="255"/>
        <pc:sldMkLst>
          <pc:docMk/>
          <pc:sldMk cId="2273643962" sldId="336"/>
        </pc:sldMkLst>
        <pc:spChg chg="add del mod">
          <ac:chgData name="ΑΛΕΞΑΝΔΡΟΣ ΧΑΜΑΪΛΙΔΗΣ" userId="91f84d0e-3170-404c-9a35-1100e6f2232c" providerId="ADAL" clId="{6267334F-9798-4A3D-8F66-6867B6190B26}" dt="2022-05-04T11:55:28.244" v="22670" actId="255"/>
          <ac:spMkLst>
            <pc:docMk/>
            <pc:sldMk cId="2273643962" sldId="336"/>
            <ac:spMk id="4" creationId="{00000000-0000-0000-0000-000000000000}"/>
          </ac:spMkLst>
        </pc:spChg>
        <pc:graphicFrameChg chg="mod">
          <ac:chgData name="ΑΛΕΞΑΝΔΡΟΣ ΧΑΜΑΪΛΙΔΗΣ" userId="91f84d0e-3170-404c-9a35-1100e6f2232c" providerId="ADAL" clId="{6267334F-9798-4A3D-8F66-6867B6190B26}" dt="2022-05-04T11:54:53.643" v="22659"/>
          <ac:graphicFrameMkLst>
            <pc:docMk/>
            <pc:sldMk cId="2273643962" sldId="33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6:13.727" v="22681" actId="255"/>
        <pc:sldMkLst>
          <pc:docMk/>
          <pc:sldMk cId="330988053" sldId="337"/>
        </pc:sldMkLst>
        <pc:spChg chg="mod">
          <ac:chgData name="ΑΛΕΞΑΝΔΡΟΣ ΧΑΜΑΪΛΙΔΗΣ" userId="91f84d0e-3170-404c-9a35-1100e6f2232c" providerId="ADAL" clId="{6267334F-9798-4A3D-8F66-6867B6190B26}" dt="2022-05-04T11:56:13.727" v="22681" actId="255"/>
          <ac:spMkLst>
            <pc:docMk/>
            <pc:sldMk cId="330988053" sldId="337"/>
            <ac:spMk id="4" creationId="{00000000-0000-0000-0000-000000000000}"/>
          </ac:spMkLst>
        </pc:spChg>
        <pc:graphicFrameChg chg="mod">
          <ac:chgData name="ΑΛΕΞΑΝΔΡΟΣ ΧΑΜΑΪΛΙΔΗΣ" userId="91f84d0e-3170-404c-9a35-1100e6f2232c" providerId="ADAL" clId="{6267334F-9798-4A3D-8F66-6867B6190B26}" dt="2022-05-04T11:56:02.522" v="22680"/>
          <ac:graphicFrameMkLst>
            <pc:docMk/>
            <pc:sldMk cId="330988053" sldId="33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6:56.233" v="22692" actId="255"/>
        <pc:sldMkLst>
          <pc:docMk/>
          <pc:sldMk cId="3095847657" sldId="338"/>
        </pc:sldMkLst>
        <pc:spChg chg="mod">
          <ac:chgData name="ΑΛΕΞΑΝΔΡΟΣ ΧΑΜΑΪΛΙΔΗΣ" userId="91f84d0e-3170-404c-9a35-1100e6f2232c" providerId="ADAL" clId="{6267334F-9798-4A3D-8F66-6867B6190B26}" dt="2022-05-04T11:56:56.233" v="22692" actId="255"/>
          <ac:spMkLst>
            <pc:docMk/>
            <pc:sldMk cId="3095847657" sldId="338"/>
            <ac:spMk id="4" creationId="{00000000-0000-0000-0000-000000000000}"/>
          </ac:spMkLst>
        </pc:spChg>
        <pc:graphicFrameChg chg="mod">
          <ac:chgData name="ΑΛΕΞΑΝΔΡΟΣ ΧΑΜΑΪΛΙΔΗΣ" userId="91f84d0e-3170-404c-9a35-1100e6f2232c" providerId="ADAL" clId="{6267334F-9798-4A3D-8F66-6867B6190B26}" dt="2022-05-04T11:56:48.249" v="22691"/>
          <ac:graphicFrameMkLst>
            <pc:docMk/>
            <pc:sldMk cId="3095847657" sldId="33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7:28.657" v="22703"/>
        <pc:sldMkLst>
          <pc:docMk/>
          <pc:sldMk cId="186966548" sldId="339"/>
        </pc:sldMkLst>
        <pc:spChg chg="mod">
          <ac:chgData name="ΑΛΕΞΑΝΔΡΟΣ ΧΑΜΑΪΛΙΔΗΣ" userId="91f84d0e-3170-404c-9a35-1100e6f2232c" providerId="ADAL" clId="{6267334F-9798-4A3D-8F66-6867B6190B26}" dt="2022-05-04T11:57:17.181" v="22701" actId="20577"/>
          <ac:spMkLst>
            <pc:docMk/>
            <pc:sldMk cId="186966548" sldId="339"/>
            <ac:spMk id="4" creationId="{00000000-0000-0000-0000-000000000000}"/>
          </ac:spMkLst>
        </pc:spChg>
        <pc:graphicFrameChg chg="mod">
          <ac:chgData name="ΑΛΕΞΑΝΔΡΟΣ ΧΑΜΑΪΛΙΔΗΣ" userId="91f84d0e-3170-404c-9a35-1100e6f2232c" providerId="ADAL" clId="{6267334F-9798-4A3D-8F66-6867B6190B26}" dt="2022-05-04T11:57:28.657" v="22703"/>
          <ac:graphicFrameMkLst>
            <pc:docMk/>
            <pc:sldMk cId="186966548" sldId="33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8:04.883" v="22714" actId="255"/>
        <pc:sldMkLst>
          <pc:docMk/>
          <pc:sldMk cId="3233605883" sldId="340"/>
        </pc:sldMkLst>
        <pc:spChg chg="mod">
          <ac:chgData name="ΑΛΕΞΑΝΔΡΟΣ ΧΑΜΑΪΛΙΔΗΣ" userId="91f84d0e-3170-404c-9a35-1100e6f2232c" providerId="ADAL" clId="{6267334F-9798-4A3D-8F66-6867B6190B26}" dt="2022-05-04T11:58:04.883" v="22714" actId="255"/>
          <ac:spMkLst>
            <pc:docMk/>
            <pc:sldMk cId="3233605883" sldId="340"/>
            <ac:spMk id="4" creationId="{00000000-0000-0000-0000-000000000000}"/>
          </ac:spMkLst>
        </pc:spChg>
        <pc:graphicFrameChg chg="mod">
          <ac:chgData name="ΑΛΕΞΑΝΔΡΟΣ ΧΑΜΑΪΛΙΔΗΣ" userId="91f84d0e-3170-404c-9a35-1100e6f2232c" providerId="ADAL" clId="{6267334F-9798-4A3D-8F66-6867B6190B26}" dt="2022-05-04T11:57:45.498" v="22705"/>
          <ac:graphicFrameMkLst>
            <pc:docMk/>
            <pc:sldMk cId="3233605883" sldId="34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8:41.829" v="22725" actId="255"/>
        <pc:sldMkLst>
          <pc:docMk/>
          <pc:sldMk cId="2542103324" sldId="341"/>
        </pc:sldMkLst>
        <pc:spChg chg="mod">
          <ac:chgData name="ΑΛΕΞΑΝΔΡΟΣ ΧΑΜΑΪΛΙΔΗΣ" userId="91f84d0e-3170-404c-9a35-1100e6f2232c" providerId="ADAL" clId="{6267334F-9798-4A3D-8F66-6867B6190B26}" dt="2022-05-04T11:58:41.829" v="22725" actId="255"/>
          <ac:spMkLst>
            <pc:docMk/>
            <pc:sldMk cId="2542103324" sldId="341"/>
            <ac:spMk id="4" creationId="{00000000-0000-0000-0000-000000000000}"/>
          </ac:spMkLst>
        </pc:spChg>
        <pc:graphicFrameChg chg="mod">
          <ac:chgData name="ΑΛΕΞΑΝΔΡΟΣ ΧΑΜΑΪΛΙΔΗΣ" userId="91f84d0e-3170-404c-9a35-1100e6f2232c" providerId="ADAL" clId="{6267334F-9798-4A3D-8F66-6867B6190B26}" dt="2022-05-04T11:58:22.784" v="22716"/>
          <ac:graphicFrameMkLst>
            <pc:docMk/>
            <pc:sldMk cId="2542103324" sldId="34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9:22.615" v="22736"/>
        <pc:sldMkLst>
          <pc:docMk/>
          <pc:sldMk cId="829509128" sldId="342"/>
        </pc:sldMkLst>
        <pc:spChg chg="mod">
          <ac:chgData name="ΑΛΕΞΑΝΔΡΟΣ ΧΑΜΑΪΛΙΔΗΣ" userId="91f84d0e-3170-404c-9a35-1100e6f2232c" providerId="ADAL" clId="{6267334F-9798-4A3D-8F66-6867B6190B26}" dt="2022-05-04T11:59:06.721" v="22734" actId="255"/>
          <ac:spMkLst>
            <pc:docMk/>
            <pc:sldMk cId="829509128" sldId="342"/>
            <ac:spMk id="4" creationId="{00000000-0000-0000-0000-000000000000}"/>
          </ac:spMkLst>
        </pc:spChg>
        <pc:graphicFrameChg chg="mod">
          <ac:chgData name="ΑΛΕΞΑΝΔΡΟΣ ΧΑΜΑΪΛΙΔΗΣ" userId="91f84d0e-3170-404c-9a35-1100e6f2232c" providerId="ADAL" clId="{6267334F-9798-4A3D-8F66-6867B6190B26}" dt="2022-05-04T11:59:22.615" v="22736"/>
          <ac:graphicFrameMkLst>
            <pc:docMk/>
            <pc:sldMk cId="829509128" sldId="34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0:04.034" v="22755" actId="255"/>
        <pc:sldMkLst>
          <pc:docMk/>
          <pc:sldMk cId="651498463" sldId="343"/>
        </pc:sldMkLst>
        <pc:spChg chg="mod">
          <ac:chgData name="ΑΛΕΞΑΝΔΡΟΣ ΧΑΜΑΪΛΙΔΗΣ" userId="91f84d0e-3170-404c-9a35-1100e6f2232c" providerId="ADAL" clId="{6267334F-9798-4A3D-8F66-6867B6190B26}" dt="2022-05-04T12:00:04.034" v="22755" actId="255"/>
          <ac:spMkLst>
            <pc:docMk/>
            <pc:sldMk cId="651498463" sldId="343"/>
            <ac:spMk id="4" creationId="{00000000-0000-0000-0000-000000000000}"/>
          </ac:spMkLst>
        </pc:spChg>
        <pc:graphicFrameChg chg="mod">
          <ac:chgData name="ΑΛΕΞΑΝΔΡΟΣ ΧΑΜΑΪΛΙΔΗΣ" userId="91f84d0e-3170-404c-9a35-1100e6f2232c" providerId="ADAL" clId="{6267334F-9798-4A3D-8F66-6867B6190B26}" dt="2022-05-04T11:59:42.383" v="22738"/>
          <ac:graphicFrameMkLst>
            <pc:docMk/>
            <pc:sldMk cId="651498463" sldId="34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09:17.197" v="24334" actId="20577"/>
        <pc:sldMkLst>
          <pc:docMk/>
          <pc:sldMk cId="1273998805" sldId="344"/>
        </pc:sldMkLst>
        <pc:spChg chg="mod">
          <ac:chgData name="ΑΛΕΞΑΝΔΡΟΣ ΧΑΜΑΪΛΙΔΗΣ" userId="91f84d0e-3170-404c-9a35-1100e6f2232c" providerId="ADAL" clId="{6267334F-9798-4A3D-8F66-6867B6190B26}" dt="2022-05-05T06:09:17.197" v="24334" actId="20577"/>
          <ac:spMkLst>
            <pc:docMk/>
            <pc:sldMk cId="1273998805" sldId="344"/>
            <ac:spMk id="2" creationId="{00000000-0000-0000-0000-000000000000}"/>
          </ac:spMkLst>
        </pc:spChg>
        <pc:spChg chg="mod">
          <ac:chgData name="ΑΛΕΞΑΝΔΡΟΣ ΧΑΜΑΪΛΙΔΗΣ" userId="91f84d0e-3170-404c-9a35-1100e6f2232c" providerId="ADAL" clId="{6267334F-9798-4A3D-8F66-6867B6190B26}" dt="2022-05-04T12:00:44.888" v="22764" actId="255"/>
          <ac:spMkLst>
            <pc:docMk/>
            <pc:sldMk cId="1273998805" sldId="344"/>
            <ac:spMk id="4" creationId="{00000000-0000-0000-0000-000000000000}"/>
          </ac:spMkLst>
        </pc:spChg>
        <pc:graphicFrameChg chg="mod">
          <ac:chgData name="ΑΛΕΞΑΝΔΡΟΣ ΧΑΜΑΪΛΙΔΗΣ" userId="91f84d0e-3170-404c-9a35-1100e6f2232c" providerId="ADAL" clId="{6267334F-9798-4A3D-8F66-6867B6190B26}" dt="2022-05-04T12:01:00.412" v="22766"/>
          <ac:graphicFrameMkLst>
            <pc:docMk/>
            <pc:sldMk cId="1273998805" sldId="34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1:38.042" v="22777" actId="255"/>
        <pc:sldMkLst>
          <pc:docMk/>
          <pc:sldMk cId="920451191" sldId="345"/>
        </pc:sldMkLst>
        <pc:spChg chg="mod">
          <ac:chgData name="ΑΛΕΞΑΝΔΡΟΣ ΧΑΜΑΪΛΙΔΗΣ" userId="91f84d0e-3170-404c-9a35-1100e6f2232c" providerId="ADAL" clId="{6267334F-9798-4A3D-8F66-6867B6190B26}" dt="2022-05-04T12:01:38.042" v="22777" actId="255"/>
          <ac:spMkLst>
            <pc:docMk/>
            <pc:sldMk cId="920451191" sldId="345"/>
            <ac:spMk id="4" creationId="{00000000-0000-0000-0000-000000000000}"/>
          </ac:spMkLst>
        </pc:spChg>
        <pc:graphicFrameChg chg="mod">
          <ac:chgData name="ΑΛΕΞΑΝΔΡΟΣ ΧΑΜΑΪΛΙΔΗΣ" userId="91f84d0e-3170-404c-9a35-1100e6f2232c" providerId="ADAL" clId="{6267334F-9798-4A3D-8F66-6867B6190B26}" dt="2022-05-04T12:01:18.594" v="22768"/>
          <ac:graphicFrameMkLst>
            <pc:docMk/>
            <pc:sldMk cId="920451191" sldId="34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2:14.855" v="22794"/>
        <pc:sldMkLst>
          <pc:docMk/>
          <pc:sldMk cId="2986495359" sldId="346"/>
        </pc:sldMkLst>
        <pc:spChg chg="mod">
          <ac:chgData name="ΑΛΕΞΑΝΔΡΟΣ ΧΑΜΑΪΛΙΔΗΣ" userId="91f84d0e-3170-404c-9a35-1100e6f2232c" providerId="ADAL" clId="{6267334F-9798-4A3D-8F66-6867B6190B26}" dt="2022-05-04T12:02:04.167" v="22792" actId="255"/>
          <ac:spMkLst>
            <pc:docMk/>
            <pc:sldMk cId="2986495359" sldId="346"/>
            <ac:spMk id="4" creationId="{00000000-0000-0000-0000-000000000000}"/>
          </ac:spMkLst>
        </pc:spChg>
        <pc:graphicFrameChg chg="mod">
          <ac:chgData name="ΑΛΕΞΑΝΔΡΟΣ ΧΑΜΑΪΛΙΔΗΣ" userId="91f84d0e-3170-404c-9a35-1100e6f2232c" providerId="ADAL" clId="{6267334F-9798-4A3D-8F66-6867B6190B26}" dt="2022-05-04T12:02:14.855" v="22794"/>
          <ac:graphicFrameMkLst>
            <pc:docMk/>
            <pc:sldMk cId="2986495359" sldId="34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3:01.891" v="22805"/>
        <pc:sldMkLst>
          <pc:docMk/>
          <pc:sldMk cId="3181251890" sldId="347"/>
        </pc:sldMkLst>
        <pc:spChg chg="mod">
          <ac:chgData name="ΑΛΕΞΑΝΔΡΟΣ ΧΑΜΑΪΛΙΔΗΣ" userId="91f84d0e-3170-404c-9a35-1100e6f2232c" providerId="ADAL" clId="{6267334F-9798-4A3D-8F66-6867B6190B26}" dt="2022-05-04T12:02:50.360" v="22803" actId="255"/>
          <ac:spMkLst>
            <pc:docMk/>
            <pc:sldMk cId="3181251890" sldId="347"/>
            <ac:spMk id="4" creationId="{00000000-0000-0000-0000-000000000000}"/>
          </ac:spMkLst>
        </pc:spChg>
        <pc:graphicFrameChg chg="mod">
          <ac:chgData name="ΑΛΕΞΑΝΔΡΟΣ ΧΑΜΑΪΛΙΔΗΣ" userId="91f84d0e-3170-404c-9a35-1100e6f2232c" providerId="ADAL" clId="{6267334F-9798-4A3D-8F66-6867B6190B26}" dt="2022-05-04T12:03:01.891" v="22805"/>
          <ac:graphicFrameMkLst>
            <pc:docMk/>
            <pc:sldMk cId="3181251890" sldId="34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3:44.517" v="22816" actId="20577"/>
        <pc:sldMkLst>
          <pc:docMk/>
          <pc:sldMk cId="329731686" sldId="348"/>
        </pc:sldMkLst>
        <pc:spChg chg="mod">
          <ac:chgData name="ΑΛΕΞΑΝΔΡΟΣ ΧΑΜΑΪΛΙΔΗΣ" userId="91f84d0e-3170-404c-9a35-1100e6f2232c" providerId="ADAL" clId="{6267334F-9798-4A3D-8F66-6867B6190B26}" dt="2022-05-04T12:03:44.517" v="22816" actId="20577"/>
          <ac:spMkLst>
            <pc:docMk/>
            <pc:sldMk cId="329731686" sldId="348"/>
            <ac:spMk id="4" creationId="{00000000-0000-0000-0000-000000000000}"/>
          </ac:spMkLst>
        </pc:spChg>
        <pc:graphicFrameChg chg="mod">
          <ac:chgData name="ΑΛΕΞΑΝΔΡΟΣ ΧΑΜΑΪΛΙΔΗΣ" userId="91f84d0e-3170-404c-9a35-1100e6f2232c" providerId="ADAL" clId="{6267334F-9798-4A3D-8F66-6867B6190B26}" dt="2022-05-04T12:03:20.394" v="22807"/>
          <ac:graphicFrameMkLst>
            <pc:docMk/>
            <pc:sldMk cId="329731686" sldId="34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4:20.655" v="22827"/>
        <pc:sldMkLst>
          <pc:docMk/>
          <pc:sldMk cId="3981728817" sldId="349"/>
        </pc:sldMkLst>
        <pc:spChg chg="mod">
          <ac:chgData name="ΑΛΕΞΑΝΔΡΟΣ ΧΑΜΑΪΛΙΔΗΣ" userId="91f84d0e-3170-404c-9a35-1100e6f2232c" providerId="ADAL" clId="{6267334F-9798-4A3D-8F66-6867B6190B26}" dt="2022-05-04T12:04:10.225" v="22825" actId="255"/>
          <ac:spMkLst>
            <pc:docMk/>
            <pc:sldMk cId="3981728817" sldId="349"/>
            <ac:spMk id="4" creationId="{00000000-0000-0000-0000-000000000000}"/>
          </ac:spMkLst>
        </pc:spChg>
        <pc:graphicFrameChg chg="mod">
          <ac:chgData name="ΑΛΕΞΑΝΔΡΟΣ ΧΑΜΑΪΛΙΔΗΣ" userId="91f84d0e-3170-404c-9a35-1100e6f2232c" providerId="ADAL" clId="{6267334F-9798-4A3D-8F66-6867B6190B26}" dt="2022-05-04T12:04:20.655" v="22827"/>
          <ac:graphicFrameMkLst>
            <pc:docMk/>
            <pc:sldMk cId="3981728817" sldId="34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0:23.782" v="25488"/>
        <pc:sldMkLst>
          <pc:docMk/>
          <pc:sldMk cId="4032950257" sldId="350"/>
        </pc:sldMkLst>
        <pc:spChg chg="mod">
          <ac:chgData name="ΑΛΕΞΑΝΔΡΟΣ ΧΑΜΑΪΛΙΔΗΣ" userId="91f84d0e-3170-404c-9a35-1100e6f2232c" providerId="ADAL" clId="{6267334F-9798-4A3D-8F66-6867B6190B26}" dt="2022-05-05T06:30:08.474" v="25486" actId="255"/>
          <ac:spMkLst>
            <pc:docMk/>
            <pc:sldMk cId="4032950257" sldId="350"/>
            <ac:spMk id="4" creationId="{00000000-0000-0000-0000-000000000000}"/>
          </ac:spMkLst>
        </pc:spChg>
        <pc:graphicFrameChg chg="mod">
          <ac:chgData name="ΑΛΕΞΑΝΔΡΟΣ ΧΑΜΑΪΛΙΔΗΣ" userId="91f84d0e-3170-404c-9a35-1100e6f2232c" providerId="ADAL" clId="{6267334F-9798-4A3D-8F66-6867B6190B26}" dt="2022-05-05T06:30:23.782" v="25488"/>
          <ac:graphicFrameMkLst>
            <pc:docMk/>
            <pc:sldMk cId="4032950257" sldId="35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1:29.741" v="25542" actId="255"/>
        <pc:sldMkLst>
          <pc:docMk/>
          <pc:sldMk cId="3111664651" sldId="351"/>
        </pc:sldMkLst>
        <pc:spChg chg="mod">
          <ac:chgData name="ΑΛΕΞΑΝΔΡΟΣ ΧΑΜΑΪΛΙΔΗΣ" userId="91f84d0e-3170-404c-9a35-1100e6f2232c" providerId="ADAL" clId="{6267334F-9798-4A3D-8F66-6867B6190B26}" dt="2022-05-05T06:31:29.741" v="25542" actId="255"/>
          <ac:spMkLst>
            <pc:docMk/>
            <pc:sldMk cId="3111664651" sldId="351"/>
            <ac:spMk id="4" creationId="{00000000-0000-0000-0000-000000000000}"/>
          </ac:spMkLst>
        </pc:spChg>
        <pc:graphicFrameChg chg="mod">
          <ac:chgData name="ΑΛΕΞΑΝΔΡΟΣ ΧΑΜΑΪΛΙΔΗΣ" userId="91f84d0e-3170-404c-9a35-1100e6f2232c" providerId="ADAL" clId="{6267334F-9798-4A3D-8F66-6867B6190B26}" dt="2022-05-05T06:25:12.341" v="25427"/>
          <ac:graphicFrameMkLst>
            <pc:docMk/>
            <pc:sldMk cId="3111664651" sldId="35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1:57.149" v="25571" actId="255"/>
        <pc:sldMkLst>
          <pc:docMk/>
          <pc:sldMk cId="880794393" sldId="352"/>
        </pc:sldMkLst>
        <pc:spChg chg="mod">
          <ac:chgData name="ΑΛΕΞΑΝΔΡΟΣ ΧΑΜΑΪΛΙΔΗΣ" userId="91f84d0e-3170-404c-9a35-1100e6f2232c" providerId="ADAL" clId="{6267334F-9798-4A3D-8F66-6867B6190B26}" dt="2022-05-05T06:31:57.149" v="25571" actId="255"/>
          <ac:spMkLst>
            <pc:docMk/>
            <pc:sldMk cId="880794393" sldId="352"/>
            <ac:spMk id="4" creationId="{00000000-0000-0000-0000-000000000000}"/>
          </ac:spMkLst>
        </pc:spChg>
        <pc:graphicFrameChg chg="mod">
          <ac:chgData name="ΑΛΕΞΑΝΔΡΟΣ ΧΑΜΑΪΛΙΔΗΣ" userId="91f84d0e-3170-404c-9a35-1100e6f2232c" providerId="ADAL" clId="{6267334F-9798-4A3D-8F66-6867B6190B26}" dt="2022-05-05T06:25:34.821" v="25429"/>
          <ac:graphicFrameMkLst>
            <pc:docMk/>
            <pc:sldMk cId="880794393" sldId="35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5:21.175" v="28886" actId="207"/>
        <pc:sldMkLst>
          <pc:docMk/>
          <pc:sldMk cId="3010535355" sldId="353"/>
        </pc:sldMkLst>
        <pc:spChg chg="mod">
          <ac:chgData name="ΑΛΕΞΑΝΔΡΟΣ ΧΑΜΑΪΛΙΔΗΣ" userId="91f84d0e-3170-404c-9a35-1100e6f2232c" providerId="ADAL" clId="{6267334F-9798-4A3D-8F66-6867B6190B26}" dt="2022-05-03T11:01:47.163" v="14415"/>
          <ac:spMkLst>
            <pc:docMk/>
            <pc:sldMk cId="3010535355" sldId="353"/>
            <ac:spMk id="9" creationId="{00000000-0000-0000-0000-000000000000}"/>
          </ac:spMkLst>
        </pc:spChg>
        <pc:spChg chg="mod">
          <ac:chgData name="ΑΛΕΞΑΝΔΡΟΣ ΧΑΜΑΪΛΙΔΗΣ" userId="91f84d0e-3170-404c-9a35-1100e6f2232c" providerId="ADAL" clId="{6267334F-9798-4A3D-8F66-6867B6190B26}" dt="2022-05-05T06:57:41.534" v="28365" actId="6549"/>
          <ac:spMkLst>
            <pc:docMk/>
            <pc:sldMk cId="3010535355" sldId="353"/>
            <ac:spMk id="12" creationId="{00000000-0000-0000-0000-000000000000}"/>
          </ac:spMkLst>
        </pc:spChg>
        <pc:spChg chg="mod">
          <ac:chgData name="ΑΛΕΞΑΝΔΡΟΣ ΧΑΜΑΪΛΙΔΗΣ" userId="91f84d0e-3170-404c-9a35-1100e6f2232c" providerId="ADAL" clId="{6267334F-9798-4A3D-8F66-6867B6190B26}" dt="2022-05-06T05:15:21.175" v="28886" actId="207"/>
          <ac:spMkLst>
            <pc:docMk/>
            <pc:sldMk cId="3010535355" sldId="353"/>
            <ac:spMk id="14" creationId="{00000000-0000-0000-0000-000000000000}"/>
          </ac:spMkLst>
        </pc:spChg>
        <pc:graphicFrameChg chg="mod">
          <ac:chgData name="ΑΛΕΞΑΝΔΡΟΣ ΧΑΜΑΪΛΙΔΗΣ" userId="91f84d0e-3170-404c-9a35-1100e6f2232c" providerId="ADAL" clId="{6267334F-9798-4A3D-8F66-6867B6190B26}" dt="2022-05-05T06:24:33.095" v="25423"/>
          <ac:graphicFrameMkLst>
            <pc:docMk/>
            <pc:sldMk cId="3010535355" sldId="353"/>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5T06:32:21.468" v="25598" actId="255"/>
        <pc:sldMkLst>
          <pc:docMk/>
          <pc:sldMk cId="101794758" sldId="354"/>
        </pc:sldMkLst>
        <pc:spChg chg="mod">
          <ac:chgData name="ΑΛΕΞΑΝΔΡΟΣ ΧΑΜΑΪΛΙΔΗΣ" userId="91f84d0e-3170-404c-9a35-1100e6f2232c" providerId="ADAL" clId="{6267334F-9798-4A3D-8F66-6867B6190B26}" dt="2022-05-05T06:32:21.468" v="25598" actId="255"/>
          <ac:spMkLst>
            <pc:docMk/>
            <pc:sldMk cId="101794758" sldId="354"/>
            <ac:spMk id="4" creationId="{00000000-0000-0000-0000-000000000000}"/>
          </ac:spMkLst>
        </pc:spChg>
        <pc:graphicFrameChg chg="mod">
          <ac:chgData name="ΑΛΕΞΑΝΔΡΟΣ ΧΑΜΑΪΛΙΔΗΣ" userId="91f84d0e-3170-404c-9a35-1100e6f2232c" providerId="ADAL" clId="{6267334F-9798-4A3D-8F66-6867B6190B26}" dt="2022-05-05T06:25:51.628" v="25431"/>
          <ac:graphicFrameMkLst>
            <pc:docMk/>
            <pc:sldMk cId="101794758" sldId="35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2:48.486" v="25625" actId="20577"/>
        <pc:sldMkLst>
          <pc:docMk/>
          <pc:sldMk cId="11282444" sldId="355"/>
        </pc:sldMkLst>
        <pc:spChg chg="mod">
          <ac:chgData name="ΑΛΕΞΑΝΔΡΟΣ ΧΑΜΑΪΛΙΔΗΣ" userId="91f84d0e-3170-404c-9a35-1100e6f2232c" providerId="ADAL" clId="{6267334F-9798-4A3D-8F66-6867B6190B26}" dt="2022-05-05T06:32:48.486" v="25625" actId="20577"/>
          <ac:spMkLst>
            <pc:docMk/>
            <pc:sldMk cId="11282444" sldId="355"/>
            <ac:spMk id="4" creationId="{00000000-0000-0000-0000-000000000000}"/>
          </ac:spMkLst>
        </pc:spChg>
        <pc:graphicFrameChg chg="mod">
          <ac:chgData name="ΑΛΕΞΑΝΔΡΟΣ ΧΑΜΑΪΛΙΔΗΣ" userId="91f84d0e-3170-404c-9a35-1100e6f2232c" providerId="ADAL" clId="{6267334F-9798-4A3D-8F66-6867B6190B26}" dt="2022-05-05T06:26:05.956" v="25433"/>
          <ac:graphicFrameMkLst>
            <pc:docMk/>
            <pc:sldMk cId="11282444" sldId="35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3:30.844" v="25652" actId="255"/>
        <pc:sldMkLst>
          <pc:docMk/>
          <pc:sldMk cId="682973064" sldId="356"/>
        </pc:sldMkLst>
        <pc:spChg chg="mod">
          <ac:chgData name="ΑΛΕΞΑΝΔΡΟΣ ΧΑΜΑΪΛΙΔΗΣ" userId="91f84d0e-3170-404c-9a35-1100e6f2232c" providerId="ADAL" clId="{6267334F-9798-4A3D-8F66-6867B6190B26}" dt="2022-05-05T06:33:30.844" v="25652" actId="255"/>
          <ac:spMkLst>
            <pc:docMk/>
            <pc:sldMk cId="682973064" sldId="356"/>
            <ac:spMk id="4" creationId="{00000000-0000-0000-0000-000000000000}"/>
          </ac:spMkLst>
        </pc:spChg>
        <pc:graphicFrameChg chg="mod">
          <ac:chgData name="ΑΛΕΞΑΝΔΡΟΣ ΧΑΜΑΪΛΙΔΗΣ" userId="91f84d0e-3170-404c-9a35-1100e6f2232c" providerId="ADAL" clId="{6267334F-9798-4A3D-8F66-6867B6190B26}" dt="2022-05-05T06:26:23.539" v="25435"/>
          <ac:graphicFrameMkLst>
            <pc:docMk/>
            <pc:sldMk cId="682973064" sldId="35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3:54.526" v="25679" actId="20577"/>
        <pc:sldMkLst>
          <pc:docMk/>
          <pc:sldMk cId="2984560800" sldId="357"/>
        </pc:sldMkLst>
        <pc:spChg chg="mod">
          <ac:chgData name="ΑΛΕΞΑΝΔΡΟΣ ΧΑΜΑΪΛΙΔΗΣ" userId="91f84d0e-3170-404c-9a35-1100e6f2232c" providerId="ADAL" clId="{6267334F-9798-4A3D-8F66-6867B6190B26}" dt="2022-05-05T06:33:54.526" v="25679" actId="20577"/>
          <ac:spMkLst>
            <pc:docMk/>
            <pc:sldMk cId="2984560800" sldId="357"/>
            <ac:spMk id="4" creationId="{00000000-0000-0000-0000-000000000000}"/>
          </ac:spMkLst>
        </pc:spChg>
        <pc:graphicFrameChg chg="mod">
          <ac:chgData name="ΑΛΕΞΑΝΔΡΟΣ ΧΑΜΑΪΛΙΔΗΣ" userId="91f84d0e-3170-404c-9a35-1100e6f2232c" providerId="ADAL" clId="{6267334F-9798-4A3D-8F66-6867B6190B26}" dt="2022-05-05T06:26:35.971" v="25437"/>
          <ac:graphicFrameMkLst>
            <pc:docMk/>
            <pc:sldMk cId="2984560800" sldId="35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4:27.435" v="25706" actId="255"/>
        <pc:sldMkLst>
          <pc:docMk/>
          <pc:sldMk cId="129478043" sldId="358"/>
        </pc:sldMkLst>
        <pc:spChg chg="mod">
          <ac:chgData name="ΑΛΕΞΑΝΔΡΟΣ ΧΑΜΑΪΛΙΔΗΣ" userId="91f84d0e-3170-404c-9a35-1100e6f2232c" providerId="ADAL" clId="{6267334F-9798-4A3D-8F66-6867B6190B26}" dt="2022-05-05T06:34:27.435" v="25706" actId="255"/>
          <ac:spMkLst>
            <pc:docMk/>
            <pc:sldMk cId="129478043" sldId="358"/>
            <ac:spMk id="4" creationId="{00000000-0000-0000-0000-000000000000}"/>
          </ac:spMkLst>
        </pc:spChg>
        <pc:graphicFrameChg chg="mod">
          <ac:chgData name="ΑΛΕΞΑΝΔΡΟΣ ΧΑΜΑΪΛΙΔΗΣ" userId="91f84d0e-3170-404c-9a35-1100e6f2232c" providerId="ADAL" clId="{6267334F-9798-4A3D-8F66-6867B6190B26}" dt="2022-05-05T06:26:51.994" v="25439"/>
          <ac:graphicFrameMkLst>
            <pc:docMk/>
            <pc:sldMk cId="129478043" sldId="35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4:53.698" v="25733" actId="255"/>
        <pc:sldMkLst>
          <pc:docMk/>
          <pc:sldMk cId="1146676858" sldId="359"/>
        </pc:sldMkLst>
        <pc:spChg chg="mod">
          <ac:chgData name="ΑΛΕΞΑΝΔΡΟΣ ΧΑΜΑΪΛΙΔΗΣ" userId="91f84d0e-3170-404c-9a35-1100e6f2232c" providerId="ADAL" clId="{6267334F-9798-4A3D-8F66-6867B6190B26}" dt="2022-05-05T06:34:53.698" v="25733" actId="255"/>
          <ac:spMkLst>
            <pc:docMk/>
            <pc:sldMk cId="1146676858" sldId="359"/>
            <ac:spMk id="4" creationId="{00000000-0000-0000-0000-000000000000}"/>
          </ac:spMkLst>
        </pc:spChg>
        <pc:graphicFrameChg chg="mod">
          <ac:chgData name="ΑΛΕΞΑΝΔΡΟΣ ΧΑΜΑΪΛΙΔΗΣ" userId="91f84d0e-3170-404c-9a35-1100e6f2232c" providerId="ADAL" clId="{6267334F-9798-4A3D-8F66-6867B6190B26}" dt="2022-05-05T06:27:06.242" v="25441"/>
          <ac:graphicFrameMkLst>
            <pc:docMk/>
            <pc:sldMk cId="1146676858" sldId="35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5:29.081" v="25760" actId="255"/>
        <pc:sldMkLst>
          <pc:docMk/>
          <pc:sldMk cId="3210165327" sldId="360"/>
        </pc:sldMkLst>
        <pc:spChg chg="mod">
          <ac:chgData name="ΑΛΕΞΑΝΔΡΟΣ ΧΑΜΑΪΛΙΔΗΣ" userId="91f84d0e-3170-404c-9a35-1100e6f2232c" providerId="ADAL" clId="{6267334F-9798-4A3D-8F66-6867B6190B26}" dt="2022-05-05T06:35:29.081" v="25760" actId="255"/>
          <ac:spMkLst>
            <pc:docMk/>
            <pc:sldMk cId="3210165327" sldId="360"/>
            <ac:spMk id="4" creationId="{00000000-0000-0000-0000-000000000000}"/>
          </ac:spMkLst>
        </pc:spChg>
        <pc:graphicFrameChg chg="mod">
          <ac:chgData name="ΑΛΕΞΑΝΔΡΟΣ ΧΑΜΑΪΛΙΔΗΣ" userId="91f84d0e-3170-404c-9a35-1100e6f2232c" providerId="ADAL" clId="{6267334F-9798-4A3D-8F66-6867B6190B26}" dt="2022-05-05T06:27:45.769" v="25443"/>
          <ac:graphicFrameMkLst>
            <pc:docMk/>
            <pc:sldMk cId="3210165327" sldId="36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6:18.503" v="25814" actId="255"/>
        <pc:sldMkLst>
          <pc:docMk/>
          <pc:sldMk cId="3459585405" sldId="362"/>
        </pc:sldMkLst>
        <pc:spChg chg="mod">
          <ac:chgData name="ΑΛΕΞΑΝΔΡΟΣ ΧΑΜΑΪΛΙΔΗΣ" userId="91f84d0e-3170-404c-9a35-1100e6f2232c" providerId="ADAL" clId="{6267334F-9798-4A3D-8F66-6867B6190B26}" dt="2022-05-05T06:36:18.503" v="25814" actId="255"/>
          <ac:spMkLst>
            <pc:docMk/>
            <pc:sldMk cId="3459585405" sldId="362"/>
            <ac:spMk id="4" creationId="{00000000-0000-0000-0000-000000000000}"/>
          </ac:spMkLst>
        </pc:spChg>
        <pc:graphicFrameChg chg="mod">
          <ac:chgData name="ΑΛΕΞΑΝΔΡΟΣ ΧΑΜΑΪΛΙΔΗΣ" userId="91f84d0e-3170-404c-9a35-1100e6f2232c" providerId="ADAL" clId="{6267334F-9798-4A3D-8F66-6867B6190B26}" dt="2022-05-05T06:28:12.840" v="25447"/>
          <ac:graphicFrameMkLst>
            <pc:docMk/>
            <pc:sldMk cId="3459585405" sldId="36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6:48.743" v="25841" actId="255"/>
        <pc:sldMkLst>
          <pc:docMk/>
          <pc:sldMk cId="228472981" sldId="363"/>
        </pc:sldMkLst>
        <pc:spChg chg="mod">
          <ac:chgData name="ΑΛΕΞΑΝΔΡΟΣ ΧΑΜΑΪΛΙΔΗΣ" userId="91f84d0e-3170-404c-9a35-1100e6f2232c" providerId="ADAL" clId="{6267334F-9798-4A3D-8F66-6867B6190B26}" dt="2022-05-05T06:36:48.743" v="25841" actId="255"/>
          <ac:spMkLst>
            <pc:docMk/>
            <pc:sldMk cId="228472981" sldId="363"/>
            <ac:spMk id="4" creationId="{00000000-0000-0000-0000-000000000000}"/>
          </ac:spMkLst>
        </pc:spChg>
        <pc:graphicFrameChg chg="mod">
          <ac:chgData name="ΑΛΕΞΑΝΔΡΟΣ ΧΑΜΑΪΛΙΔΗΣ" userId="91f84d0e-3170-404c-9a35-1100e6f2232c" providerId="ADAL" clId="{6267334F-9798-4A3D-8F66-6867B6190B26}" dt="2022-05-05T06:28:27.776" v="25449"/>
          <ac:graphicFrameMkLst>
            <pc:docMk/>
            <pc:sldMk cId="228472981" sldId="36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5:53.334" v="25787" actId="255"/>
        <pc:sldMkLst>
          <pc:docMk/>
          <pc:sldMk cId="391015712" sldId="364"/>
        </pc:sldMkLst>
        <pc:spChg chg="mod">
          <ac:chgData name="ΑΛΕΞΑΝΔΡΟΣ ΧΑΜΑΪΛΙΔΗΣ" userId="91f84d0e-3170-404c-9a35-1100e6f2232c" providerId="ADAL" clId="{6267334F-9798-4A3D-8F66-6867B6190B26}" dt="2022-05-05T06:35:53.334" v="25787" actId="255"/>
          <ac:spMkLst>
            <pc:docMk/>
            <pc:sldMk cId="391015712" sldId="364"/>
            <ac:spMk id="4" creationId="{00000000-0000-0000-0000-000000000000}"/>
          </ac:spMkLst>
        </pc:spChg>
        <pc:graphicFrameChg chg="mod">
          <ac:chgData name="ΑΛΕΞΑΝΔΡΟΣ ΧΑΜΑΪΛΙΔΗΣ" userId="91f84d0e-3170-404c-9a35-1100e6f2232c" providerId="ADAL" clId="{6267334F-9798-4A3D-8F66-6867B6190B26}" dt="2022-05-05T06:27:59.120" v="25445"/>
          <ac:graphicFrameMkLst>
            <pc:docMk/>
            <pc:sldMk cId="391015712" sldId="36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7:23.911" v="25876" actId="255"/>
        <pc:sldMkLst>
          <pc:docMk/>
          <pc:sldMk cId="576913710" sldId="365"/>
        </pc:sldMkLst>
        <pc:spChg chg="mod">
          <ac:chgData name="ΑΛΕΞΑΝΔΡΟΣ ΧΑΜΑΪΛΙΔΗΣ" userId="91f84d0e-3170-404c-9a35-1100e6f2232c" providerId="ADAL" clId="{6267334F-9798-4A3D-8F66-6867B6190B26}" dt="2022-05-05T06:37:23.911" v="25876" actId="255"/>
          <ac:spMkLst>
            <pc:docMk/>
            <pc:sldMk cId="576913710" sldId="365"/>
            <ac:spMk id="4" creationId="{00000000-0000-0000-0000-000000000000}"/>
          </ac:spMkLst>
        </pc:spChg>
        <pc:graphicFrameChg chg="mod">
          <ac:chgData name="ΑΛΕΞΑΝΔΡΟΣ ΧΑΜΑΪΛΙΔΗΣ" userId="91f84d0e-3170-404c-9a35-1100e6f2232c" providerId="ADAL" clId="{6267334F-9798-4A3D-8F66-6867B6190B26}" dt="2022-05-05T06:28:41.160" v="25451"/>
          <ac:graphicFrameMkLst>
            <pc:docMk/>
            <pc:sldMk cId="576913710" sldId="36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7:54.138" v="25905" actId="255"/>
        <pc:sldMkLst>
          <pc:docMk/>
          <pc:sldMk cId="1757939231" sldId="366"/>
        </pc:sldMkLst>
        <pc:spChg chg="mod">
          <ac:chgData name="ΑΛΕΞΑΝΔΡΟΣ ΧΑΜΑΪΛΙΔΗΣ" userId="91f84d0e-3170-404c-9a35-1100e6f2232c" providerId="ADAL" clId="{6267334F-9798-4A3D-8F66-6867B6190B26}" dt="2022-05-05T06:37:54.138" v="25905" actId="255"/>
          <ac:spMkLst>
            <pc:docMk/>
            <pc:sldMk cId="1757939231" sldId="366"/>
            <ac:spMk id="4" creationId="{00000000-0000-0000-0000-000000000000}"/>
          </ac:spMkLst>
        </pc:spChg>
        <pc:graphicFrameChg chg="mod">
          <ac:chgData name="ΑΛΕΞΑΝΔΡΟΣ ΧΑΜΑΪΛΙΔΗΣ" userId="91f84d0e-3170-404c-9a35-1100e6f2232c" providerId="ADAL" clId="{6267334F-9798-4A3D-8F66-6867B6190B26}" dt="2022-05-05T06:28:53.239" v="25453"/>
          <ac:graphicFrameMkLst>
            <pc:docMk/>
            <pc:sldMk cId="1757939231" sldId="36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8:17.675" v="25932" actId="255"/>
        <pc:sldMkLst>
          <pc:docMk/>
          <pc:sldMk cId="3974958667" sldId="367"/>
        </pc:sldMkLst>
        <pc:spChg chg="mod">
          <ac:chgData name="ΑΛΕΞΑΝΔΡΟΣ ΧΑΜΑΪΛΙΔΗΣ" userId="91f84d0e-3170-404c-9a35-1100e6f2232c" providerId="ADAL" clId="{6267334F-9798-4A3D-8F66-6867B6190B26}" dt="2022-05-05T06:38:17.675" v="25932" actId="255"/>
          <ac:spMkLst>
            <pc:docMk/>
            <pc:sldMk cId="3974958667" sldId="367"/>
            <ac:spMk id="4" creationId="{00000000-0000-0000-0000-000000000000}"/>
          </ac:spMkLst>
        </pc:spChg>
        <pc:graphicFrameChg chg="mod">
          <ac:chgData name="ΑΛΕΞΑΝΔΡΟΣ ΧΑΜΑΪΛΙΔΗΣ" userId="91f84d0e-3170-404c-9a35-1100e6f2232c" providerId="ADAL" clId="{6267334F-9798-4A3D-8F66-6867B6190B26}" dt="2022-05-05T06:29:04.815" v="25455"/>
          <ac:graphicFrameMkLst>
            <pc:docMk/>
            <pc:sldMk cId="3974958667" sldId="36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8:45.057" v="25959" actId="255"/>
        <pc:sldMkLst>
          <pc:docMk/>
          <pc:sldMk cId="1869734147" sldId="368"/>
        </pc:sldMkLst>
        <pc:spChg chg="mod">
          <ac:chgData name="ΑΛΕΞΑΝΔΡΟΣ ΧΑΜΑΪΛΙΔΗΣ" userId="91f84d0e-3170-404c-9a35-1100e6f2232c" providerId="ADAL" clId="{6267334F-9798-4A3D-8F66-6867B6190B26}" dt="2022-05-05T06:38:45.057" v="25959" actId="255"/>
          <ac:spMkLst>
            <pc:docMk/>
            <pc:sldMk cId="1869734147" sldId="368"/>
            <ac:spMk id="4" creationId="{00000000-0000-0000-0000-000000000000}"/>
          </ac:spMkLst>
        </pc:spChg>
        <pc:graphicFrameChg chg="mod">
          <ac:chgData name="ΑΛΕΞΑΝΔΡΟΣ ΧΑΜΑΪΛΙΔΗΣ" userId="91f84d0e-3170-404c-9a35-1100e6f2232c" providerId="ADAL" clId="{6267334F-9798-4A3D-8F66-6867B6190B26}" dt="2022-05-05T06:29:18.295" v="25457"/>
          <ac:graphicFrameMkLst>
            <pc:docMk/>
            <pc:sldMk cId="1869734147" sldId="36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3T07:50:07.619" v="3401" actId="255"/>
        <pc:sldMkLst>
          <pc:docMk/>
          <pc:sldMk cId="1157043916" sldId="369"/>
        </pc:sldMkLst>
        <pc:spChg chg="mod">
          <ac:chgData name="ΑΛΕΞΑΝΔΡΟΣ ΧΑΜΑΪΛΙΔΗΣ" userId="91f84d0e-3170-404c-9a35-1100e6f2232c" providerId="ADAL" clId="{6267334F-9798-4A3D-8F66-6867B6190B26}" dt="2022-05-03T07:50:07.619" v="3401" actId="255"/>
          <ac:spMkLst>
            <pc:docMk/>
            <pc:sldMk cId="1157043916" sldId="369"/>
            <ac:spMk id="6" creationId="{00000000-0000-0000-0000-000000000000}"/>
          </ac:spMkLst>
        </pc:spChg>
        <pc:graphicFrameChg chg="mod">
          <ac:chgData name="ΑΛΕΞΑΝΔΡΟΣ ΧΑΜΑΪΛΙΔΗΣ" userId="91f84d0e-3170-404c-9a35-1100e6f2232c" providerId="ADAL" clId="{6267334F-9798-4A3D-8F66-6867B6190B26}" dt="2022-05-03T07:49:26.901" v="3344" actId="255"/>
          <ac:graphicFrameMkLst>
            <pc:docMk/>
            <pc:sldMk cId="1157043916" sldId="369"/>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8:05:36.488" v="4618" actId="255"/>
        <pc:sldMkLst>
          <pc:docMk/>
          <pc:sldMk cId="559179881" sldId="370"/>
        </pc:sldMkLst>
        <pc:spChg chg="mod">
          <ac:chgData name="ΑΛΕΞΑΝΔΡΟΣ ΧΑΜΑΪΛΙΔΗΣ" userId="91f84d0e-3170-404c-9a35-1100e6f2232c" providerId="ADAL" clId="{6267334F-9798-4A3D-8F66-6867B6190B26}" dt="2022-05-03T07:58:57.077" v="4133" actId="255"/>
          <ac:spMkLst>
            <pc:docMk/>
            <pc:sldMk cId="559179881" sldId="370"/>
            <ac:spMk id="6" creationId="{00000000-0000-0000-0000-000000000000}"/>
          </ac:spMkLst>
        </pc:spChg>
        <pc:graphicFrameChg chg="mod">
          <ac:chgData name="ΑΛΕΞΑΝΔΡΟΣ ΧΑΜΑΪΛΙΔΗΣ" userId="91f84d0e-3170-404c-9a35-1100e6f2232c" providerId="ADAL" clId="{6267334F-9798-4A3D-8F66-6867B6190B26}" dt="2022-05-03T08:05:36.488" v="4618" actId="255"/>
          <ac:graphicFrameMkLst>
            <pc:docMk/>
            <pc:sldMk cId="559179881" sldId="370"/>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8:15:07.284" v="5580" actId="20577"/>
        <pc:sldMkLst>
          <pc:docMk/>
          <pc:sldMk cId="3796815186" sldId="371"/>
        </pc:sldMkLst>
        <pc:spChg chg="mod">
          <ac:chgData name="ΑΛΕΞΑΝΔΡΟΣ ΧΑΜΑΪΛΙΔΗΣ" userId="91f84d0e-3170-404c-9a35-1100e6f2232c" providerId="ADAL" clId="{6267334F-9798-4A3D-8F66-6867B6190B26}" dt="2022-05-03T07:58:09.966" v="4074" actId="255"/>
          <ac:spMkLst>
            <pc:docMk/>
            <pc:sldMk cId="3796815186" sldId="371"/>
            <ac:spMk id="7" creationId="{00000000-0000-0000-0000-000000000000}"/>
          </ac:spMkLst>
        </pc:spChg>
        <pc:graphicFrameChg chg="mod">
          <ac:chgData name="ΑΛΕΞΑΝΔΡΟΣ ΧΑΜΑΪΛΙΔΗΣ" userId="91f84d0e-3170-404c-9a35-1100e6f2232c" providerId="ADAL" clId="{6267334F-9798-4A3D-8F66-6867B6190B26}" dt="2022-05-03T08:15:07.284" v="5580" actId="20577"/>
          <ac:graphicFrameMkLst>
            <pc:docMk/>
            <pc:sldMk cId="3796815186" sldId="371"/>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10:16:43.280" v="12212" actId="20577"/>
        <pc:sldMkLst>
          <pc:docMk/>
          <pc:sldMk cId="53184506" sldId="372"/>
        </pc:sldMkLst>
        <pc:spChg chg="mod">
          <ac:chgData name="ΑΛΕΞΑΝΔΡΟΣ ΧΑΜΑΪΛΙΔΗΣ" userId="91f84d0e-3170-404c-9a35-1100e6f2232c" providerId="ADAL" clId="{6267334F-9798-4A3D-8F66-6867B6190B26}" dt="2022-05-03T07:57:06.748" v="4007" actId="255"/>
          <ac:spMkLst>
            <pc:docMk/>
            <pc:sldMk cId="53184506" sldId="372"/>
            <ac:spMk id="6" creationId="{00000000-0000-0000-0000-000000000000}"/>
          </ac:spMkLst>
        </pc:spChg>
        <pc:graphicFrameChg chg="mod">
          <ac:chgData name="ΑΛΕΞΑΝΔΡΟΣ ΧΑΜΑΪΛΙΔΗΣ" userId="91f84d0e-3170-404c-9a35-1100e6f2232c" providerId="ADAL" clId="{6267334F-9798-4A3D-8F66-6867B6190B26}" dt="2022-05-03T10:16:43.280" v="12212" actId="20577"/>
          <ac:graphicFrameMkLst>
            <pc:docMk/>
            <pc:sldMk cId="53184506" sldId="372"/>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56:28.614" v="3947" actId="20577"/>
        <pc:sldMkLst>
          <pc:docMk/>
          <pc:sldMk cId="765738462" sldId="373"/>
        </pc:sldMkLst>
        <pc:spChg chg="mod">
          <ac:chgData name="ΑΛΕΞΑΝΔΡΟΣ ΧΑΜΑΪΛΙΔΗΣ" userId="91f84d0e-3170-404c-9a35-1100e6f2232c" providerId="ADAL" clId="{6267334F-9798-4A3D-8F66-6867B6190B26}" dt="2022-05-03T07:56:28.614" v="3947" actId="20577"/>
          <ac:spMkLst>
            <pc:docMk/>
            <pc:sldMk cId="765738462" sldId="373"/>
            <ac:spMk id="7" creationId="{00000000-0000-0000-0000-000000000000}"/>
          </ac:spMkLst>
        </pc:spChg>
        <pc:graphicFrameChg chg="mod">
          <ac:chgData name="ΑΛΕΞΑΝΔΡΟΣ ΧΑΜΑΪΛΙΔΗΣ" userId="91f84d0e-3170-404c-9a35-1100e6f2232c" providerId="ADAL" clId="{6267334F-9798-4A3D-8F66-6867B6190B26}" dt="2022-05-03T07:55:09.858" v="3882" actId="255"/>
          <ac:graphicFrameMkLst>
            <pc:docMk/>
            <pc:sldMk cId="765738462" sldId="373"/>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07:43:27.768" v="2873" actId="255"/>
        <pc:sldMkLst>
          <pc:docMk/>
          <pc:sldMk cId="3343582905" sldId="374"/>
        </pc:sldMkLst>
        <pc:spChg chg="mod">
          <ac:chgData name="ΑΛΕΞΑΝΔΡΟΣ ΧΑΜΑΪΛΙΔΗΣ" userId="91f84d0e-3170-404c-9a35-1100e6f2232c" providerId="ADAL" clId="{6267334F-9798-4A3D-8F66-6867B6190B26}" dt="2022-05-03T07:43:27.768" v="2873" actId="255"/>
          <ac:spMkLst>
            <pc:docMk/>
            <pc:sldMk cId="3343582905" sldId="374"/>
            <ac:spMk id="6" creationId="{00000000-0000-0000-0000-000000000000}"/>
          </ac:spMkLst>
        </pc:spChg>
        <pc:graphicFrameChg chg="mod">
          <ac:chgData name="ΑΛΕΞΑΝΔΡΟΣ ΧΑΜΑΪΛΙΔΗΣ" userId="91f84d0e-3170-404c-9a35-1100e6f2232c" providerId="ADAL" clId="{6267334F-9798-4A3D-8F66-6867B6190B26}" dt="2022-05-03T07:42:47.404" v="2816" actId="255"/>
          <ac:graphicFrameMkLst>
            <pc:docMk/>
            <pc:sldMk cId="3343582905" sldId="374"/>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12:04:28.622" v="15310"/>
        <pc:sldMkLst>
          <pc:docMk/>
          <pc:sldMk cId="4279396291" sldId="379"/>
        </pc:sldMkLst>
        <pc:spChg chg="mod">
          <ac:chgData name="ΑΛΕΞΑΝΔΡΟΣ ΧΑΜΑΪΛΙΔΗΣ" userId="91f84d0e-3170-404c-9a35-1100e6f2232c" providerId="ADAL" clId="{6267334F-9798-4A3D-8F66-6867B6190B26}" dt="2022-05-03T11:57:00.641" v="15282" actId="255"/>
          <ac:spMkLst>
            <pc:docMk/>
            <pc:sldMk cId="4279396291" sldId="379"/>
            <ac:spMk id="5" creationId="{00000000-0000-0000-0000-000000000000}"/>
          </ac:spMkLst>
        </pc:spChg>
        <pc:graphicFrameChg chg="mod">
          <ac:chgData name="ΑΛΕΞΑΝΔΡΟΣ ΧΑΜΑΪΛΙΔΗΣ" userId="91f84d0e-3170-404c-9a35-1100e6f2232c" providerId="ADAL" clId="{6267334F-9798-4A3D-8F66-6867B6190B26}" dt="2022-05-03T12:04:28.622" v="15310"/>
          <ac:graphicFrameMkLst>
            <pc:docMk/>
            <pc:sldMk cId="4279396291" sldId="379"/>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2:05:02.993" v="15312"/>
        <pc:sldMkLst>
          <pc:docMk/>
          <pc:sldMk cId="501612021" sldId="380"/>
        </pc:sldMkLst>
        <pc:spChg chg="mod">
          <ac:chgData name="ΑΛΕΞΑΝΔΡΟΣ ΧΑΜΑΪΛΙΔΗΣ" userId="91f84d0e-3170-404c-9a35-1100e6f2232c" providerId="ADAL" clId="{6267334F-9798-4A3D-8F66-6867B6190B26}" dt="2022-05-03T11:56:49.729" v="15281" actId="255"/>
          <ac:spMkLst>
            <pc:docMk/>
            <pc:sldMk cId="501612021" sldId="380"/>
            <ac:spMk id="5" creationId="{00000000-0000-0000-0000-000000000000}"/>
          </ac:spMkLst>
        </pc:spChg>
        <pc:graphicFrameChg chg="mod">
          <ac:chgData name="ΑΛΕΞΑΝΔΡΟΣ ΧΑΜΑΪΛΙΔΗΣ" userId="91f84d0e-3170-404c-9a35-1100e6f2232c" providerId="ADAL" clId="{6267334F-9798-4A3D-8F66-6867B6190B26}" dt="2022-05-03T12:05:02.993" v="15312"/>
          <ac:graphicFrameMkLst>
            <pc:docMk/>
            <pc:sldMk cId="501612021" sldId="38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5T10:25:25.001" v="28593"/>
        <pc:sldMkLst>
          <pc:docMk/>
          <pc:sldMk cId="4107070830" sldId="381"/>
        </pc:sldMkLst>
        <pc:spChg chg="mod">
          <ac:chgData name="ΑΛΕΞΑΝΔΡΟΣ ΧΑΜΑΪΛΙΔΗΣ" userId="91f84d0e-3170-404c-9a35-1100e6f2232c" providerId="ADAL" clId="{6267334F-9798-4A3D-8F66-6867B6190B26}" dt="2022-05-03T11:56:40.651" v="15280" actId="255"/>
          <ac:spMkLst>
            <pc:docMk/>
            <pc:sldMk cId="4107070830" sldId="381"/>
            <ac:spMk id="5" creationId="{00000000-0000-0000-0000-000000000000}"/>
          </ac:spMkLst>
        </pc:spChg>
        <pc:graphicFrameChg chg="mod">
          <ac:chgData name="ΑΛΕΞΑΝΔΡΟΣ ΧΑΜΑΪΛΙΔΗΣ" userId="91f84d0e-3170-404c-9a35-1100e6f2232c" providerId="ADAL" clId="{6267334F-9798-4A3D-8F66-6867B6190B26}" dt="2022-05-05T10:25:25.001" v="28593"/>
          <ac:graphicFrameMkLst>
            <pc:docMk/>
            <pc:sldMk cId="4107070830" sldId="381"/>
            <ac:graphicFrameMk id="4" creationId="{00000000-0000-0000-0000-000000000000}"/>
          </ac:graphicFrameMkLst>
        </pc:graphicFrameChg>
      </pc:sldChg>
      <pc:sldChg chg="modSp mod ord">
        <pc:chgData name="ΑΛΕΞΑΝΔΡΟΣ ΧΑΜΑΪΛΙΔΗΣ" userId="91f84d0e-3170-404c-9a35-1100e6f2232c" providerId="ADAL" clId="{6267334F-9798-4A3D-8F66-6867B6190B26}" dt="2022-05-05T08:51:59.105" v="28539" actId="20578"/>
        <pc:sldMkLst>
          <pc:docMk/>
          <pc:sldMk cId="145642990" sldId="382"/>
        </pc:sldMkLst>
        <pc:spChg chg="mod">
          <ac:chgData name="ΑΛΕΞΑΝΔΡΟΣ ΧΑΜΑΪΛΙΔΗΣ" userId="91f84d0e-3170-404c-9a35-1100e6f2232c" providerId="ADAL" clId="{6267334F-9798-4A3D-8F66-6867B6190B26}" dt="2022-05-03T12:05:36.773" v="15313" actId="207"/>
          <ac:spMkLst>
            <pc:docMk/>
            <pc:sldMk cId="145642990" sldId="382"/>
            <ac:spMk id="3" creationId="{00000000-0000-0000-0000-000000000000}"/>
          </ac:spMkLst>
        </pc:spChg>
        <pc:spChg chg="mod">
          <ac:chgData name="ΑΛΕΞΑΝΔΡΟΣ ΧΑΜΑΪΛΙΔΗΣ" userId="91f84d0e-3170-404c-9a35-1100e6f2232c" providerId="ADAL" clId="{6267334F-9798-4A3D-8F66-6867B6190B26}" dt="2022-05-03T11:56:11.322" v="15275" actId="255"/>
          <ac:spMkLst>
            <pc:docMk/>
            <pc:sldMk cId="145642990" sldId="382"/>
            <ac:spMk id="5" creationId="{00000000-0000-0000-0000-000000000000}"/>
          </ac:spMkLst>
        </pc:spChg>
        <pc:graphicFrameChg chg="mod">
          <ac:chgData name="ΑΛΕΞΑΝΔΡΟΣ ΧΑΜΑΪΛΙΔΗΣ" userId="91f84d0e-3170-404c-9a35-1100e6f2232c" providerId="ADAL" clId="{6267334F-9798-4A3D-8F66-6867B6190B26}" dt="2022-05-03T12:05:56.538" v="15315"/>
          <ac:graphicFrameMkLst>
            <pc:docMk/>
            <pc:sldMk cId="145642990" sldId="382"/>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6:40:47.691" v="15847" actId="255"/>
        <pc:sldMkLst>
          <pc:docMk/>
          <pc:sldMk cId="3812855788" sldId="388"/>
        </pc:sldMkLst>
        <pc:spChg chg="mod">
          <ac:chgData name="ΑΛΕΞΑΝΔΡΟΣ ΧΑΜΑΪΛΙΔΗΣ" userId="91f84d0e-3170-404c-9a35-1100e6f2232c" providerId="ADAL" clId="{6267334F-9798-4A3D-8F66-6867B6190B26}" dt="2022-05-04T06:38:03.881" v="15831" actId="1076"/>
          <ac:spMkLst>
            <pc:docMk/>
            <pc:sldMk cId="3812855788" sldId="388"/>
            <ac:spMk id="3" creationId="{00000000-0000-0000-0000-000000000000}"/>
          </ac:spMkLst>
        </pc:spChg>
        <pc:spChg chg="mod">
          <ac:chgData name="ΑΛΕΞΑΝΔΡΟΣ ΧΑΜΑΪΛΙΔΗΣ" userId="91f84d0e-3170-404c-9a35-1100e6f2232c" providerId="ADAL" clId="{6267334F-9798-4A3D-8F66-6867B6190B26}" dt="2022-05-04T06:38:57.938" v="15834" actId="255"/>
          <ac:spMkLst>
            <pc:docMk/>
            <pc:sldMk cId="3812855788" sldId="388"/>
            <ac:spMk id="5" creationId="{00000000-0000-0000-0000-000000000000}"/>
          </ac:spMkLst>
        </pc:spChg>
        <pc:graphicFrameChg chg="mod">
          <ac:chgData name="ΑΛΕΞΑΝΔΡΟΣ ΧΑΜΑΪΛΙΔΗΣ" userId="91f84d0e-3170-404c-9a35-1100e6f2232c" providerId="ADAL" clId="{6267334F-9798-4A3D-8F66-6867B6190B26}" dt="2022-05-04T06:40:47.691" v="15847" actId="255"/>
          <ac:graphicFrameMkLst>
            <pc:docMk/>
            <pc:sldMk cId="3812855788" sldId="388"/>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8:20:15.206" v="19839" actId="255"/>
        <pc:sldMkLst>
          <pc:docMk/>
          <pc:sldMk cId="1674514782" sldId="390"/>
        </pc:sldMkLst>
        <pc:spChg chg="mod">
          <ac:chgData name="ΑΛΕΞΑΝΔΡΟΣ ΧΑΜΑΪΛΙΔΗΣ" userId="91f84d0e-3170-404c-9a35-1100e6f2232c" providerId="ADAL" clId="{6267334F-9798-4A3D-8F66-6867B6190B26}" dt="2022-05-04T08:18:45.347" v="19826" actId="255"/>
          <ac:spMkLst>
            <pc:docMk/>
            <pc:sldMk cId="1674514782" sldId="390"/>
            <ac:spMk id="4" creationId="{00000000-0000-0000-0000-000000000000}"/>
          </ac:spMkLst>
        </pc:spChg>
        <pc:spChg chg="mod">
          <ac:chgData name="ΑΛΕΞΑΝΔΡΟΣ ΧΑΜΑΪΛΙΔΗΣ" userId="91f84d0e-3170-404c-9a35-1100e6f2232c" providerId="ADAL" clId="{6267334F-9798-4A3D-8F66-6867B6190B26}" dt="2022-05-04T08:18:52.351" v="19827" actId="255"/>
          <ac:spMkLst>
            <pc:docMk/>
            <pc:sldMk cId="1674514782" sldId="390"/>
            <ac:spMk id="5" creationId="{00000000-0000-0000-0000-000000000000}"/>
          </ac:spMkLst>
        </pc:spChg>
        <pc:graphicFrameChg chg="mod">
          <ac:chgData name="ΑΛΕΞΑΝΔΡΟΣ ΧΑΜΑΪΛΙΔΗΣ" userId="91f84d0e-3170-404c-9a35-1100e6f2232c" providerId="ADAL" clId="{6267334F-9798-4A3D-8F66-6867B6190B26}" dt="2022-05-04T08:20:15.206" v="19839" actId="255"/>
          <ac:graphicFrameMkLst>
            <pc:docMk/>
            <pc:sldMk cId="1674514782" sldId="39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5:35.162" v="21364" actId="255"/>
        <pc:sldMkLst>
          <pc:docMk/>
          <pc:sldMk cId="1985258938" sldId="391"/>
        </pc:sldMkLst>
        <pc:spChg chg="mod">
          <ac:chgData name="ΑΛΕΞΑΝΔΡΟΣ ΧΑΜΑΪΛΙΔΗΣ" userId="91f84d0e-3170-404c-9a35-1100e6f2232c" providerId="ADAL" clId="{6267334F-9798-4A3D-8F66-6867B6190B26}" dt="2022-05-04T10:05:30.346" v="21363" actId="255"/>
          <ac:spMkLst>
            <pc:docMk/>
            <pc:sldMk cId="1985258938" sldId="391"/>
            <ac:spMk id="4" creationId="{00000000-0000-0000-0000-000000000000}"/>
          </ac:spMkLst>
        </pc:spChg>
        <pc:spChg chg="mod">
          <ac:chgData name="ΑΛΕΞΑΝΔΡΟΣ ΧΑΜΑΪΛΙΔΗΣ" userId="91f84d0e-3170-404c-9a35-1100e6f2232c" providerId="ADAL" clId="{6267334F-9798-4A3D-8F66-6867B6190B26}" dt="2022-05-04T10:05:35.162" v="21364" actId="255"/>
          <ac:spMkLst>
            <pc:docMk/>
            <pc:sldMk cId="1985258938" sldId="391"/>
            <ac:spMk id="5" creationId="{00000000-0000-0000-0000-000000000000}"/>
          </ac:spMkLst>
        </pc:spChg>
        <pc:graphicFrameChg chg="mod">
          <ac:chgData name="ΑΛΕΞΑΝΔΡΟΣ ΧΑΜΑΪΛΙΔΗΣ" userId="91f84d0e-3170-404c-9a35-1100e6f2232c" providerId="ADAL" clId="{6267334F-9798-4A3D-8F66-6867B6190B26}" dt="2022-05-04T10:05:02.830" v="21335" actId="255"/>
          <ac:graphicFrameMkLst>
            <pc:docMk/>
            <pc:sldMk cId="1985258938" sldId="39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7:44.569" v="21407" actId="313"/>
        <pc:sldMkLst>
          <pc:docMk/>
          <pc:sldMk cId="4200882813" sldId="392"/>
        </pc:sldMkLst>
        <pc:spChg chg="mod">
          <ac:chgData name="ΑΛΕΞΑΝΔΡΟΣ ΧΑΜΑΪΛΙΔΗΣ" userId="91f84d0e-3170-404c-9a35-1100e6f2232c" providerId="ADAL" clId="{6267334F-9798-4A3D-8F66-6867B6190B26}" dt="2022-05-04T10:06:05.950" v="21392" actId="255"/>
          <ac:spMkLst>
            <pc:docMk/>
            <pc:sldMk cId="4200882813" sldId="392"/>
            <ac:spMk id="4" creationId="{00000000-0000-0000-0000-000000000000}"/>
          </ac:spMkLst>
        </pc:spChg>
        <pc:spChg chg="mod">
          <ac:chgData name="ΑΛΕΞΑΝΔΡΟΣ ΧΑΜΑΪΛΙΔΗΣ" userId="91f84d0e-3170-404c-9a35-1100e6f2232c" providerId="ADAL" clId="{6267334F-9798-4A3D-8F66-6867B6190B26}" dt="2022-05-04T10:07:44.569" v="21407" actId="313"/>
          <ac:spMkLst>
            <pc:docMk/>
            <pc:sldMk cId="4200882813" sldId="392"/>
            <ac:spMk id="5" creationId="{00000000-0000-0000-0000-000000000000}"/>
          </ac:spMkLst>
        </pc:spChg>
        <pc:graphicFrameChg chg="mod">
          <ac:chgData name="ΑΛΕΞΑΝΔΡΟΣ ΧΑΜΑΪΛΙΔΗΣ" userId="91f84d0e-3170-404c-9a35-1100e6f2232c" providerId="ADAL" clId="{6267334F-9798-4A3D-8F66-6867B6190B26}" dt="2022-05-04T10:07:23.774" v="21406" actId="255"/>
          <ac:graphicFrameMkLst>
            <pc:docMk/>
            <pc:sldMk cId="4200882813" sldId="39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2:58.119" v="21685"/>
        <pc:sldMkLst>
          <pc:docMk/>
          <pc:sldMk cId="2945986233" sldId="393"/>
        </pc:sldMkLst>
        <pc:spChg chg="mod">
          <ac:chgData name="ΑΛΕΞΑΝΔΡΟΣ ΧΑΜΑΪΛΙΔΗΣ" userId="91f84d0e-3170-404c-9a35-1100e6f2232c" providerId="ADAL" clId="{6267334F-9798-4A3D-8F66-6867B6190B26}" dt="2022-05-04T10:51:42.983" v="21640" actId="20577"/>
          <ac:spMkLst>
            <pc:docMk/>
            <pc:sldMk cId="2945986233" sldId="393"/>
            <ac:spMk id="4" creationId="{00000000-0000-0000-0000-000000000000}"/>
          </ac:spMkLst>
        </pc:spChg>
        <pc:spChg chg="mod">
          <ac:chgData name="ΑΛΕΞΑΝΔΡΟΣ ΧΑΜΑΪΛΙΔΗΣ" userId="91f84d0e-3170-404c-9a35-1100e6f2232c" providerId="ADAL" clId="{6267334F-9798-4A3D-8F66-6867B6190B26}" dt="2022-05-04T10:52:17.797" v="21683" actId="20577"/>
          <ac:spMkLst>
            <pc:docMk/>
            <pc:sldMk cId="2945986233" sldId="393"/>
            <ac:spMk id="5" creationId="{00000000-0000-0000-0000-000000000000}"/>
          </ac:spMkLst>
        </pc:spChg>
        <pc:graphicFrameChg chg="mod">
          <ac:chgData name="ΑΛΕΞΑΝΔΡΟΣ ΧΑΜΑΪΛΙΔΗΣ" userId="91f84d0e-3170-404c-9a35-1100e6f2232c" providerId="ADAL" clId="{6267334F-9798-4A3D-8F66-6867B6190B26}" dt="2022-05-04T10:52:58.119" v="21685"/>
          <ac:graphicFrameMkLst>
            <pc:docMk/>
            <pc:sldMk cId="2945986233" sldId="393"/>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6:40.178" v="21796"/>
        <pc:sldMkLst>
          <pc:docMk/>
          <pc:sldMk cId="2279788397" sldId="394"/>
        </pc:sldMkLst>
        <pc:spChg chg="mod">
          <ac:chgData name="ΑΛΕΞΑΝΔΡΟΣ ΧΑΜΑΪΛΙΔΗΣ" userId="91f84d0e-3170-404c-9a35-1100e6f2232c" providerId="ADAL" clId="{6267334F-9798-4A3D-8F66-6867B6190B26}" dt="2022-05-04T10:56:05.197" v="21793" actId="255"/>
          <ac:spMkLst>
            <pc:docMk/>
            <pc:sldMk cId="2279788397" sldId="394"/>
            <ac:spMk id="4" creationId="{00000000-0000-0000-0000-000000000000}"/>
          </ac:spMkLst>
        </pc:spChg>
        <pc:spChg chg="mod">
          <ac:chgData name="ΑΛΕΞΑΝΔΡΟΣ ΧΑΜΑΪΛΙΔΗΣ" userId="91f84d0e-3170-404c-9a35-1100e6f2232c" providerId="ADAL" clId="{6267334F-9798-4A3D-8F66-6867B6190B26}" dt="2022-05-04T10:56:12.263" v="21794" actId="255"/>
          <ac:spMkLst>
            <pc:docMk/>
            <pc:sldMk cId="2279788397" sldId="394"/>
            <ac:spMk id="5" creationId="{00000000-0000-0000-0000-000000000000}"/>
          </ac:spMkLst>
        </pc:spChg>
        <pc:graphicFrameChg chg="mod">
          <ac:chgData name="ΑΛΕΞΑΝΔΡΟΣ ΧΑΜΑΪΛΙΔΗΣ" userId="91f84d0e-3170-404c-9a35-1100e6f2232c" providerId="ADAL" clId="{6267334F-9798-4A3D-8F66-6867B6190B26}" dt="2022-05-04T10:56:40.178" v="21796"/>
          <ac:graphicFrameMkLst>
            <pc:docMk/>
            <pc:sldMk cId="2279788397" sldId="394"/>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8:30.566" v="21854"/>
        <pc:sldMkLst>
          <pc:docMk/>
          <pc:sldMk cId="1479247432" sldId="395"/>
        </pc:sldMkLst>
        <pc:spChg chg="mod">
          <ac:chgData name="ΑΛΕΞΑΝΔΡΟΣ ΧΑΜΑΪΛΙΔΗΣ" userId="91f84d0e-3170-404c-9a35-1100e6f2232c" providerId="ADAL" clId="{6267334F-9798-4A3D-8F66-6867B6190B26}" dt="2022-05-04T10:58:03.987" v="21850" actId="255"/>
          <ac:spMkLst>
            <pc:docMk/>
            <pc:sldMk cId="1479247432" sldId="395"/>
            <ac:spMk id="4" creationId="{00000000-0000-0000-0000-000000000000}"/>
          </ac:spMkLst>
        </pc:spChg>
        <pc:spChg chg="mod">
          <ac:chgData name="ΑΛΕΞΑΝΔΡΟΣ ΧΑΜΑΪΛΙΔΗΣ" userId="91f84d0e-3170-404c-9a35-1100e6f2232c" providerId="ADAL" clId="{6267334F-9798-4A3D-8F66-6867B6190B26}" dt="2022-05-04T10:57:47.541" v="21848" actId="255"/>
          <ac:spMkLst>
            <pc:docMk/>
            <pc:sldMk cId="1479247432" sldId="395"/>
            <ac:spMk id="5" creationId="{00000000-0000-0000-0000-000000000000}"/>
          </ac:spMkLst>
        </pc:spChg>
        <pc:graphicFrameChg chg="mod">
          <ac:chgData name="ΑΛΕΞΑΝΔΡΟΣ ΧΑΜΑΪΛΙΔΗΣ" userId="91f84d0e-3170-404c-9a35-1100e6f2232c" providerId="ADAL" clId="{6267334F-9798-4A3D-8F66-6867B6190B26}" dt="2022-05-04T10:58:30.566" v="21854"/>
          <ac:graphicFrameMkLst>
            <pc:docMk/>
            <pc:sldMk cId="1479247432" sldId="39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1:06.087" v="21962"/>
        <pc:sldMkLst>
          <pc:docMk/>
          <pc:sldMk cId="683696295" sldId="396"/>
        </pc:sldMkLst>
        <pc:spChg chg="mod">
          <ac:chgData name="ΑΛΕΞΑΝΔΡΟΣ ΧΑΜΑΪΛΙΔΗΣ" userId="91f84d0e-3170-404c-9a35-1100e6f2232c" providerId="ADAL" clId="{6267334F-9798-4A3D-8F66-6867B6190B26}" dt="2022-05-04T11:00:27.506" v="21957" actId="255"/>
          <ac:spMkLst>
            <pc:docMk/>
            <pc:sldMk cId="683696295" sldId="396"/>
            <ac:spMk id="4" creationId="{00000000-0000-0000-0000-000000000000}"/>
          </ac:spMkLst>
        </pc:spChg>
        <pc:spChg chg="mod">
          <ac:chgData name="ΑΛΕΞΑΝΔΡΟΣ ΧΑΜΑΪΛΙΔΗΣ" userId="91f84d0e-3170-404c-9a35-1100e6f2232c" providerId="ADAL" clId="{6267334F-9798-4A3D-8F66-6867B6190B26}" dt="2022-05-04T11:00:50.911" v="21960" actId="14100"/>
          <ac:spMkLst>
            <pc:docMk/>
            <pc:sldMk cId="683696295" sldId="396"/>
            <ac:spMk id="5" creationId="{00000000-0000-0000-0000-000000000000}"/>
          </ac:spMkLst>
        </pc:spChg>
        <pc:graphicFrameChg chg="mod">
          <ac:chgData name="ΑΛΕΞΑΝΔΡΟΣ ΧΑΜΑΪΛΙΔΗΣ" userId="91f84d0e-3170-404c-9a35-1100e6f2232c" providerId="ADAL" clId="{6267334F-9798-4A3D-8F66-6867B6190B26}" dt="2022-05-04T11:01:06.087" v="21962"/>
          <ac:graphicFrameMkLst>
            <pc:docMk/>
            <pc:sldMk cId="683696295" sldId="39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6:25.927" v="22440" actId="255"/>
        <pc:sldMkLst>
          <pc:docMk/>
          <pc:sldMk cId="2193064493" sldId="397"/>
        </pc:sldMkLst>
        <pc:spChg chg="mod">
          <ac:chgData name="ΑΛΕΞΑΝΔΡΟΣ ΧΑΜΑΪΛΙΔΗΣ" userId="91f84d0e-3170-404c-9a35-1100e6f2232c" providerId="ADAL" clId="{6267334F-9798-4A3D-8F66-6867B6190B26}" dt="2022-05-04T08:08:48.762" v="19342" actId="20577"/>
          <ac:spMkLst>
            <pc:docMk/>
            <pc:sldMk cId="2193064493" sldId="397"/>
            <ac:spMk id="2" creationId="{00000000-0000-0000-0000-000000000000}"/>
          </ac:spMkLst>
        </pc:spChg>
        <pc:spChg chg="mod">
          <ac:chgData name="ΑΛΕΞΑΝΔΡΟΣ ΧΑΜΑΪΛΙΔΗΣ" userId="91f84d0e-3170-404c-9a35-1100e6f2232c" providerId="ADAL" clId="{6267334F-9798-4A3D-8F66-6867B6190B26}" dt="2022-05-04T11:16:18.852" v="22439" actId="255"/>
          <ac:spMkLst>
            <pc:docMk/>
            <pc:sldMk cId="2193064493" sldId="397"/>
            <ac:spMk id="4" creationId="{00000000-0000-0000-0000-000000000000}"/>
          </ac:spMkLst>
        </pc:spChg>
        <pc:spChg chg="mod">
          <ac:chgData name="ΑΛΕΞΑΝΔΡΟΣ ΧΑΜΑΪΛΙΔΗΣ" userId="91f84d0e-3170-404c-9a35-1100e6f2232c" providerId="ADAL" clId="{6267334F-9798-4A3D-8F66-6867B6190B26}" dt="2022-05-04T11:16:25.927" v="22440" actId="255"/>
          <ac:spMkLst>
            <pc:docMk/>
            <pc:sldMk cId="2193064493" sldId="397"/>
            <ac:spMk id="5" creationId="{00000000-0000-0000-0000-000000000000}"/>
          </ac:spMkLst>
        </pc:spChg>
        <pc:graphicFrameChg chg="mod">
          <ac:chgData name="ΑΛΕΞΑΝΔΡΟΣ ΧΑΜΑΪΛΙΔΗΣ" userId="91f84d0e-3170-404c-9a35-1100e6f2232c" providerId="ADAL" clId="{6267334F-9798-4A3D-8F66-6867B6190B26}" dt="2022-05-04T11:15:39.149" v="22380"/>
          <ac:graphicFrameMkLst>
            <pc:docMk/>
            <pc:sldMk cId="2193064493" sldId="39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13T11:03:10.389" v="28932" actId="20577"/>
        <pc:sldMkLst>
          <pc:docMk/>
          <pc:sldMk cId="2196716865" sldId="398"/>
        </pc:sldMkLst>
        <pc:spChg chg="mod">
          <ac:chgData name="ΑΛΕΞΑΝΔΡΟΣ ΧΑΜΑΪΛΙΔΗΣ" userId="91f84d0e-3170-404c-9a35-1100e6f2232c" providerId="ADAL" clId="{6267334F-9798-4A3D-8F66-6867B6190B26}" dt="2022-05-13T11:03:10.389" v="28932" actId="20577"/>
          <ac:spMkLst>
            <pc:docMk/>
            <pc:sldMk cId="2196716865" sldId="398"/>
            <ac:spMk id="3" creationId="{00000000-0000-0000-0000-000000000000}"/>
          </ac:spMkLst>
        </pc:spChg>
        <pc:spChg chg="mod">
          <ac:chgData name="ΑΛΕΞΑΝΔΡΟΣ ΧΑΜΑΪΛΙΔΗΣ" userId="91f84d0e-3170-404c-9a35-1100e6f2232c" providerId="ADAL" clId="{6267334F-9798-4A3D-8F66-6867B6190B26}" dt="2022-05-04T11:14:47.012" v="22373" actId="255"/>
          <ac:spMkLst>
            <pc:docMk/>
            <pc:sldMk cId="2196716865" sldId="398"/>
            <ac:spMk id="4" creationId="{00000000-0000-0000-0000-000000000000}"/>
          </ac:spMkLst>
        </pc:spChg>
        <pc:spChg chg="mod">
          <ac:chgData name="ΑΛΕΞΑΝΔΡΟΣ ΧΑΜΑΪΛΙΔΗΣ" userId="91f84d0e-3170-404c-9a35-1100e6f2232c" providerId="ADAL" clId="{6267334F-9798-4A3D-8F66-6867B6190B26}" dt="2022-05-04T11:14:53.600" v="22374" actId="255"/>
          <ac:spMkLst>
            <pc:docMk/>
            <pc:sldMk cId="2196716865" sldId="398"/>
            <ac:spMk id="5" creationId="{00000000-0000-0000-0000-000000000000}"/>
          </ac:spMkLst>
        </pc:spChg>
        <pc:graphicFrameChg chg="mod">
          <ac:chgData name="ΑΛΕΞΑΝΔΡΟΣ ΧΑΜΑΪΛΙΔΗΣ" userId="91f84d0e-3170-404c-9a35-1100e6f2232c" providerId="ADAL" clId="{6267334F-9798-4A3D-8F66-6867B6190B26}" dt="2022-05-04T11:15:15.677" v="22377"/>
          <ac:graphicFrameMkLst>
            <pc:docMk/>
            <pc:sldMk cId="2196716865" sldId="39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7:30.803" v="22504"/>
        <pc:sldMkLst>
          <pc:docMk/>
          <pc:sldMk cId="1555342451" sldId="399"/>
        </pc:sldMkLst>
        <pc:spChg chg="mod">
          <ac:chgData name="ΑΛΕΞΑΝΔΡΟΣ ΧΑΜΑΪΛΙΔΗΣ" userId="91f84d0e-3170-404c-9a35-1100e6f2232c" providerId="ADAL" clId="{6267334F-9798-4A3D-8F66-6867B6190B26}" dt="2022-05-04T11:17:11.409" v="22501" actId="255"/>
          <ac:spMkLst>
            <pc:docMk/>
            <pc:sldMk cId="1555342451" sldId="399"/>
            <ac:spMk id="4" creationId="{00000000-0000-0000-0000-000000000000}"/>
          </ac:spMkLst>
        </pc:spChg>
        <pc:spChg chg="mod">
          <ac:chgData name="ΑΛΕΞΑΝΔΡΟΣ ΧΑΜΑΪΛΙΔΗΣ" userId="91f84d0e-3170-404c-9a35-1100e6f2232c" providerId="ADAL" clId="{6267334F-9798-4A3D-8F66-6867B6190B26}" dt="2022-05-04T11:17:18.407" v="22502" actId="255"/>
          <ac:spMkLst>
            <pc:docMk/>
            <pc:sldMk cId="1555342451" sldId="399"/>
            <ac:spMk id="5" creationId="{00000000-0000-0000-0000-000000000000}"/>
          </ac:spMkLst>
        </pc:spChg>
        <pc:graphicFrameChg chg="mod">
          <ac:chgData name="ΑΛΕΞΑΝΔΡΟΣ ΧΑΜΑΪΛΙΔΗΣ" userId="91f84d0e-3170-404c-9a35-1100e6f2232c" providerId="ADAL" clId="{6267334F-9798-4A3D-8F66-6867B6190B26}" dt="2022-05-04T11:17:30.803" v="22504"/>
          <ac:graphicFrameMkLst>
            <pc:docMk/>
            <pc:sldMk cId="1555342451" sldId="399"/>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8:31.225" v="22566"/>
        <pc:sldMkLst>
          <pc:docMk/>
          <pc:sldMk cId="1191927379" sldId="400"/>
        </pc:sldMkLst>
        <pc:spChg chg="mod">
          <ac:chgData name="ΑΛΕΞΑΝΔΡΟΣ ΧΑΜΑΪΛΙΔΗΣ" userId="91f84d0e-3170-404c-9a35-1100e6f2232c" providerId="ADAL" clId="{6267334F-9798-4A3D-8F66-6867B6190B26}" dt="2022-05-04T11:18:10.120" v="22563" actId="255"/>
          <ac:spMkLst>
            <pc:docMk/>
            <pc:sldMk cId="1191927379" sldId="400"/>
            <ac:spMk id="4" creationId="{00000000-0000-0000-0000-000000000000}"/>
          </ac:spMkLst>
        </pc:spChg>
        <pc:spChg chg="mod">
          <ac:chgData name="ΑΛΕΞΑΝΔΡΟΣ ΧΑΜΑΪΛΙΔΗΣ" userId="91f84d0e-3170-404c-9a35-1100e6f2232c" providerId="ADAL" clId="{6267334F-9798-4A3D-8F66-6867B6190B26}" dt="2022-05-04T11:18:17.071" v="22564" actId="255"/>
          <ac:spMkLst>
            <pc:docMk/>
            <pc:sldMk cId="1191927379" sldId="400"/>
            <ac:spMk id="5" creationId="{00000000-0000-0000-0000-000000000000}"/>
          </ac:spMkLst>
        </pc:spChg>
        <pc:graphicFrameChg chg="mod">
          <ac:chgData name="ΑΛΕΞΑΝΔΡΟΣ ΧΑΜΑΪΛΙΔΗΣ" userId="91f84d0e-3170-404c-9a35-1100e6f2232c" providerId="ADAL" clId="{6267334F-9798-4A3D-8F66-6867B6190B26}" dt="2022-05-04T11:18:31.225" v="22566"/>
          <ac:graphicFrameMkLst>
            <pc:docMk/>
            <pc:sldMk cId="1191927379" sldId="40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06:31:00.606" v="25515" actId="20577"/>
        <pc:sldMkLst>
          <pc:docMk/>
          <pc:sldMk cId="3925321260" sldId="401"/>
        </pc:sldMkLst>
        <pc:spChg chg="mod">
          <ac:chgData name="ΑΛΕΞΑΝΔΡΟΣ ΧΑΜΑΪΛΙΔΗΣ" userId="91f84d0e-3170-404c-9a35-1100e6f2232c" providerId="ADAL" clId="{6267334F-9798-4A3D-8F66-6867B6190B26}" dt="2022-05-05T06:31:00.606" v="25515" actId="20577"/>
          <ac:spMkLst>
            <pc:docMk/>
            <pc:sldMk cId="3925321260" sldId="401"/>
            <ac:spMk id="4" creationId="{00000000-0000-0000-0000-000000000000}"/>
          </ac:spMkLst>
        </pc:spChg>
        <pc:graphicFrameChg chg="mod">
          <ac:chgData name="ΑΛΕΞΑΝΔΡΟΣ ΧΑΜΑΪΛΙΔΗΣ" userId="91f84d0e-3170-404c-9a35-1100e6f2232c" providerId="ADAL" clId="{6267334F-9798-4A3D-8F66-6867B6190B26}" dt="2022-05-05T06:24:51.814" v="25425"/>
          <ac:graphicFrameMkLst>
            <pc:docMk/>
            <pc:sldMk cId="3925321260" sldId="40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2:00:09.505" v="15296" actId="255"/>
        <pc:sldMkLst>
          <pc:docMk/>
          <pc:sldMk cId="4202182401" sldId="402"/>
        </pc:sldMkLst>
        <pc:spChg chg="mod">
          <ac:chgData name="ΑΛΕΞΑΝΔΡΟΣ ΧΑΜΑΪΛΙΔΗΣ" userId="91f84d0e-3170-404c-9a35-1100e6f2232c" providerId="ADAL" clId="{6267334F-9798-4A3D-8F66-6867B6190B26}" dt="2022-05-03T11:57:18.140" v="15284" actId="255"/>
          <ac:spMkLst>
            <pc:docMk/>
            <pc:sldMk cId="4202182401" sldId="402"/>
            <ac:spMk id="6" creationId="{00000000-0000-0000-0000-000000000000}"/>
          </ac:spMkLst>
        </pc:spChg>
        <pc:graphicFrameChg chg="mod">
          <ac:chgData name="ΑΛΕΞΑΝΔΡΟΣ ΧΑΜΑΪΛΙΔΗΣ" userId="91f84d0e-3170-404c-9a35-1100e6f2232c" providerId="ADAL" clId="{6267334F-9798-4A3D-8F66-6867B6190B26}" dt="2022-05-03T12:00:09.505" v="15296" actId="255"/>
          <ac:graphicFrameMkLst>
            <pc:docMk/>
            <pc:sldMk cId="4202182401" sldId="40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06:43:36.915" v="15866" actId="255"/>
        <pc:sldMkLst>
          <pc:docMk/>
          <pc:sldMk cId="3530871123" sldId="403"/>
        </pc:sldMkLst>
        <pc:spChg chg="mod">
          <ac:chgData name="ΑΛΕΞΑΝΔΡΟΣ ΧΑΜΑΪΛΙΔΗΣ" userId="91f84d0e-3170-404c-9a35-1100e6f2232c" providerId="ADAL" clId="{6267334F-9798-4A3D-8F66-6867B6190B26}" dt="2022-05-04T06:43:36.915" v="15866" actId="255"/>
          <ac:spMkLst>
            <pc:docMk/>
            <pc:sldMk cId="3530871123" sldId="403"/>
            <ac:spMk id="6" creationId="{00000000-0000-0000-0000-000000000000}"/>
          </ac:spMkLst>
        </pc:spChg>
        <pc:graphicFrameChg chg="mod">
          <ac:chgData name="ΑΛΕΞΑΝΔΡΟΣ ΧΑΜΑΪΛΙΔΗΣ" userId="91f84d0e-3170-404c-9a35-1100e6f2232c" providerId="ADAL" clId="{6267334F-9798-4A3D-8F66-6867B6190B26}" dt="2022-05-04T06:42:41.434" v="15860" actId="255"/>
          <ac:graphicFrameMkLst>
            <pc:docMk/>
            <pc:sldMk cId="3530871123" sldId="40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8:19:29.016" v="28367" actId="255"/>
        <pc:sldMkLst>
          <pc:docMk/>
          <pc:sldMk cId="2931571711" sldId="405"/>
        </pc:sldMkLst>
        <pc:spChg chg="mod">
          <ac:chgData name="ΑΛΕΞΑΝΔΡΟΣ ΧΑΜΑΪΛΙΔΗΣ" userId="91f84d0e-3170-404c-9a35-1100e6f2232c" providerId="ADAL" clId="{6267334F-9798-4A3D-8F66-6867B6190B26}" dt="2022-05-05T08:19:29.016" v="28367" actId="255"/>
          <ac:spMkLst>
            <pc:docMk/>
            <pc:sldMk cId="2931571711" sldId="405"/>
            <ac:spMk id="9" creationId="{00000000-0000-0000-0000-000000000000}"/>
          </ac:spMkLst>
        </pc:spChg>
        <pc:graphicFrameChg chg="mod">
          <ac:chgData name="ΑΛΕΞΑΝΔΡΟΣ ΧΑΜΑΪΛΙΔΗΣ" userId="91f84d0e-3170-404c-9a35-1100e6f2232c" providerId="ADAL" clId="{6267334F-9798-4A3D-8F66-6867B6190B26}" dt="2022-05-03T10:13:50.891" v="12182" actId="20577"/>
          <ac:graphicFrameMkLst>
            <pc:docMk/>
            <pc:sldMk cId="2931571711" sldId="405"/>
            <ac:graphicFrameMk id="12" creationId="{00000000-0000-0000-0000-000000000000}"/>
          </ac:graphicFrameMkLst>
        </pc:graphicFrameChg>
      </pc:sldChg>
      <pc:sldChg chg="modSp mod">
        <pc:chgData name="ΑΛΕΞΑΝΔΡΟΣ ΧΑΜΑΪΛΙΔΗΣ" userId="91f84d0e-3170-404c-9a35-1100e6f2232c" providerId="ADAL" clId="{6267334F-9798-4A3D-8F66-6867B6190B26}" dt="2022-05-03T07:21:34.055" v="1294" actId="20577"/>
        <pc:sldMkLst>
          <pc:docMk/>
          <pc:sldMk cId="1616132430" sldId="409"/>
        </pc:sldMkLst>
        <pc:spChg chg="mod">
          <ac:chgData name="ΑΛΕΞΑΝΔΡΟΣ ΧΑΜΑΪΛΙΔΗΣ" userId="91f84d0e-3170-404c-9a35-1100e6f2232c" providerId="ADAL" clId="{6267334F-9798-4A3D-8F66-6867B6190B26}" dt="2022-05-03T07:21:34.055" v="1294" actId="20577"/>
          <ac:spMkLst>
            <pc:docMk/>
            <pc:sldMk cId="1616132430" sldId="409"/>
            <ac:spMk id="6" creationId="{00000000-0000-0000-0000-000000000000}"/>
          </ac:spMkLst>
        </pc:spChg>
        <pc:graphicFrameChg chg="mod">
          <ac:chgData name="ΑΛΕΞΑΝΔΡΟΣ ΧΑΜΑΪΛΙΔΗΣ" userId="91f84d0e-3170-404c-9a35-1100e6f2232c" providerId="ADAL" clId="{6267334F-9798-4A3D-8F66-6867B6190B26}" dt="2022-05-03T07:08:38.816" v="540"/>
          <ac:graphicFrameMkLst>
            <pc:docMk/>
            <pc:sldMk cId="1616132430" sldId="409"/>
            <ac:graphicFrameMk id="7" creationId="{00000000-0000-0000-0000-000000000000}"/>
          </ac:graphicFrameMkLst>
        </pc:graphicFrameChg>
      </pc:sldChg>
      <pc:sldChg chg="delSp modSp mod">
        <pc:chgData name="ΑΛΕΞΑΝΔΡΟΣ ΧΑΜΑΪΛΙΔΗΣ" userId="91f84d0e-3170-404c-9a35-1100e6f2232c" providerId="ADAL" clId="{6267334F-9798-4A3D-8F66-6867B6190B26}" dt="2022-05-06T05:07:30.668" v="28745" actId="255"/>
        <pc:sldMkLst>
          <pc:docMk/>
          <pc:sldMk cId="964321367" sldId="410"/>
        </pc:sldMkLst>
        <pc:spChg chg="mod">
          <ac:chgData name="ΑΛΕΞΑΝΔΡΟΣ ΧΑΜΑΪΛΙΔΗΣ" userId="91f84d0e-3170-404c-9a35-1100e6f2232c" providerId="ADAL" clId="{6267334F-9798-4A3D-8F66-6867B6190B26}" dt="2022-05-05T08:45:15.200" v="28536" actId="20577"/>
          <ac:spMkLst>
            <pc:docMk/>
            <pc:sldMk cId="964321367" sldId="410"/>
            <ac:spMk id="4" creationId="{00000000-0000-0000-0000-000000000000}"/>
          </ac:spMkLst>
        </pc:spChg>
        <pc:spChg chg="mod">
          <ac:chgData name="ΑΛΕΞΑΝΔΡΟΣ ΧΑΜΑΪΛΙΔΗΣ" userId="91f84d0e-3170-404c-9a35-1100e6f2232c" providerId="ADAL" clId="{6267334F-9798-4A3D-8F66-6867B6190B26}" dt="2022-05-06T05:07:30.668" v="28745" actId="255"/>
          <ac:spMkLst>
            <pc:docMk/>
            <pc:sldMk cId="964321367" sldId="410"/>
            <ac:spMk id="6" creationId="{00000000-0000-0000-0000-000000000000}"/>
          </ac:spMkLst>
        </pc:spChg>
        <pc:spChg chg="mod">
          <ac:chgData name="ΑΛΕΞΑΝΔΡΟΣ ΧΑΜΑΪΛΙΔΗΣ" userId="91f84d0e-3170-404c-9a35-1100e6f2232c" providerId="ADAL" clId="{6267334F-9798-4A3D-8F66-6867B6190B26}" dt="2022-05-05T08:30:38.935" v="28469" actId="255"/>
          <ac:spMkLst>
            <pc:docMk/>
            <pc:sldMk cId="964321367" sldId="410"/>
            <ac:spMk id="16" creationId="{00000000-0000-0000-0000-000000000000}"/>
          </ac:spMkLst>
        </pc:spChg>
        <pc:graphicFrameChg chg="del">
          <ac:chgData name="ΑΛΕΞΑΝΔΡΟΣ ΧΑΜΑΪΛΙΔΗΣ" userId="91f84d0e-3170-404c-9a35-1100e6f2232c" providerId="ADAL" clId="{6267334F-9798-4A3D-8F66-6867B6190B26}" dt="2022-05-05T08:29:42.582" v="28465" actId="21"/>
          <ac:graphicFrameMkLst>
            <pc:docMk/>
            <pc:sldMk cId="964321367" sldId="410"/>
            <ac:graphicFrameMk id="3" creationId="{00000000-0000-0000-0000-000000000000}"/>
          </ac:graphicFrameMkLst>
        </pc:graphicFrameChg>
        <pc:graphicFrameChg chg="mod">
          <ac:chgData name="ΑΛΕΞΑΝΔΡΟΣ ΧΑΜΑΪΛΙΔΗΣ" userId="91f84d0e-3170-404c-9a35-1100e6f2232c" providerId="ADAL" clId="{6267334F-9798-4A3D-8F66-6867B6190B26}" dt="2022-05-06T05:06:31.139" v="28742" actId="20577"/>
          <ac:graphicFrameMkLst>
            <pc:docMk/>
            <pc:sldMk cId="964321367" sldId="410"/>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6T05:10:20.383" v="28809" actId="6549"/>
        <pc:sldMkLst>
          <pc:docMk/>
          <pc:sldMk cId="847520078" sldId="411"/>
        </pc:sldMkLst>
        <pc:spChg chg="mod">
          <ac:chgData name="ΑΛΕΞΑΝΔΡΟΣ ΧΑΜΑΪΛΙΔΗΣ" userId="91f84d0e-3170-404c-9a35-1100e6f2232c" providerId="ADAL" clId="{6267334F-9798-4A3D-8F66-6867B6190B26}" dt="2022-05-06T05:10:20.383" v="28809" actId="6549"/>
          <ac:spMkLst>
            <pc:docMk/>
            <pc:sldMk cId="847520078" sldId="411"/>
            <ac:spMk id="18" creationId="{00000000-0000-0000-0000-000000000000}"/>
          </ac:spMkLst>
        </pc:spChg>
        <pc:spChg chg="mod">
          <ac:chgData name="ΑΛΕΞΑΝΔΡΟΣ ΧΑΜΑΪΛΙΔΗΣ" userId="91f84d0e-3170-404c-9a35-1100e6f2232c" providerId="ADAL" clId="{6267334F-9798-4A3D-8F66-6867B6190B26}" dt="2022-05-05T08:53:47.095" v="28550" actId="20577"/>
          <ac:spMkLst>
            <pc:docMk/>
            <pc:sldMk cId="847520078" sldId="411"/>
            <ac:spMk id="24" creationId="{00000000-0000-0000-0000-000000000000}"/>
          </ac:spMkLst>
        </pc:spChg>
        <pc:spChg chg="mod">
          <ac:chgData name="ΑΛΕΞΑΝΔΡΟΣ ΧΑΜΑΪΛΙΔΗΣ" userId="91f84d0e-3170-404c-9a35-1100e6f2232c" providerId="ADAL" clId="{6267334F-9798-4A3D-8F66-6867B6190B26}" dt="2022-05-06T05:10:09.893" v="28787" actId="6549"/>
          <ac:spMkLst>
            <pc:docMk/>
            <pc:sldMk cId="847520078" sldId="411"/>
            <ac:spMk id="27" creationId="{00000000-0000-0000-0000-000000000000}"/>
          </ac:spMkLst>
        </pc:spChg>
        <pc:spChg chg="mod">
          <ac:chgData name="ΑΛΕΞΑΝΔΡΟΣ ΧΑΜΑΪΛΙΔΗΣ" userId="91f84d0e-3170-404c-9a35-1100e6f2232c" providerId="ADAL" clId="{6267334F-9798-4A3D-8F66-6867B6190B26}" dt="2022-05-05T08:31:48.326" v="28500" actId="255"/>
          <ac:spMkLst>
            <pc:docMk/>
            <pc:sldMk cId="847520078" sldId="411"/>
            <ac:spMk id="65" creationId="{00000000-0000-0000-0000-000000000000}"/>
          </ac:spMkLst>
        </pc:spChg>
      </pc:sldChg>
      <pc:sldChg chg="modSp mod">
        <pc:chgData name="ΑΛΕΞΑΝΔΡΟΣ ΧΑΜΑΪΛΙΔΗΣ" userId="91f84d0e-3170-404c-9a35-1100e6f2232c" providerId="ADAL" clId="{6267334F-9798-4A3D-8F66-6867B6190B26}" dt="2022-05-06T05:17:20.567" v="28894" actId="14100"/>
        <pc:sldMkLst>
          <pc:docMk/>
          <pc:sldMk cId="3510604953" sldId="415"/>
        </pc:sldMkLst>
        <pc:spChg chg="mod">
          <ac:chgData name="ΑΛΕΞΑΝΔΡΟΣ ΧΑΜΑΪΛΙΔΗΣ" userId="91f84d0e-3170-404c-9a35-1100e6f2232c" providerId="ADAL" clId="{6267334F-9798-4A3D-8F66-6867B6190B26}" dt="2022-05-06T05:17:20.567" v="28894" actId="14100"/>
          <ac:spMkLst>
            <pc:docMk/>
            <pc:sldMk cId="3510604953" sldId="415"/>
            <ac:spMk id="17" creationId="{00000000-0000-0000-0000-000000000000}"/>
          </ac:spMkLst>
        </pc:spChg>
        <pc:graphicFrameChg chg="mod">
          <ac:chgData name="ΑΛΕΞΑΝΔΡΟΣ ΧΑΜΑΪΛΙΔΗΣ" userId="91f84d0e-3170-404c-9a35-1100e6f2232c" providerId="ADAL" clId="{6267334F-9798-4A3D-8F66-6867B6190B26}" dt="2022-05-03T10:14:36.302" v="12190" actId="20577"/>
          <ac:graphicFrameMkLst>
            <pc:docMk/>
            <pc:sldMk cId="3510604953" sldId="415"/>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6T05:12:23.311" v="28853" actId="6549"/>
        <pc:sldMkLst>
          <pc:docMk/>
          <pc:sldMk cId="3496765517" sldId="416"/>
        </pc:sldMkLst>
        <pc:spChg chg="mod">
          <ac:chgData name="ΑΛΕΞΑΝΔΡΟΣ ΧΑΜΑΪΛΙΔΗΣ" userId="91f84d0e-3170-404c-9a35-1100e6f2232c" providerId="ADAL" clId="{6267334F-9798-4A3D-8F66-6867B6190B26}" dt="2022-05-06T05:12:23.311" v="28853" actId="6549"/>
          <ac:spMkLst>
            <pc:docMk/>
            <pc:sldMk cId="3496765517" sldId="416"/>
            <ac:spMk id="18" creationId="{00000000-0000-0000-0000-000000000000}"/>
          </ac:spMkLst>
        </pc:spChg>
        <pc:spChg chg="mod">
          <ac:chgData name="ΑΛΕΞΑΝΔΡΟΣ ΧΑΜΑΪΛΙΔΗΣ" userId="91f84d0e-3170-404c-9a35-1100e6f2232c" providerId="ADAL" clId="{6267334F-9798-4A3D-8F66-6867B6190B26}" dt="2022-05-04T07:29:09.337" v="17453" actId="255"/>
          <ac:spMkLst>
            <pc:docMk/>
            <pc:sldMk cId="3496765517" sldId="416"/>
            <ac:spMk id="24" creationId="{00000000-0000-0000-0000-000000000000}"/>
          </ac:spMkLst>
        </pc:spChg>
        <pc:spChg chg="mod">
          <ac:chgData name="ΑΛΕΞΑΝΔΡΟΣ ΧΑΜΑΪΛΙΔΗΣ" userId="91f84d0e-3170-404c-9a35-1100e6f2232c" providerId="ADAL" clId="{6267334F-9798-4A3D-8F66-6867B6190B26}" dt="2022-05-06T05:11:03.008" v="28831" actId="6549"/>
          <ac:spMkLst>
            <pc:docMk/>
            <pc:sldMk cId="3496765517" sldId="416"/>
            <ac:spMk id="27" creationId="{00000000-0000-0000-0000-000000000000}"/>
          </ac:spMkLst>
        </pc:spChg>
        <pc:spChg chg="mod">
          <ac:chgData name="ΑΛΕΞΑΝΔΡΟΣ ΧΑΜΑΪΛΙΔΗΣ" userId="91f84d0e-3170-404c-9a35-1100e6f2232c" providerId="ADAL" clId="{6267334F-9798-4A3D-8F66-6867B6190B26}" dt="2022-05-04T08:01:40.046" v="18867" actId="255"/>
          <ac:spMkLst>
            <pc:docMk/>
            <pc:sldMk cId="3496765517" sldId="416"/>
            <ac:spMk id="34" creationId="{00000000-0000-0000-0000-000000000000}"/>
          </ac:spMkLst>
        </pc:spChg>
        <pc:spChg chg="mod">
          <ac:chgData name="ΑΛΕΞΑΝΔΡΟΣ ΧΑΜΑΪΛΙΔΗΣ" userId="91f84d0e-3170-404c-9a35-1100e6f2232c" providerId="ADAL" clId="{6267334F-9798-4A3D-8F66-6867B6190B26}" dt="2022-05-04T07:37:55.321" v="17469" actId="6549"/>
          <ac:spMkLst>
            <pc:docMk/>
            <pc:sldMk cId="3496765517" sldId="416"/>
            <ac:spMk id="37" creationId="{00000000-0000-0000-0000-000000000000}"/>
          </ac:spMkLst>
        </pc:spChg>
        <pc:spChg chg="mod">
          <ac:chgData name="ΑΛΕΞΑΝΔΡΟΣ ΧΑΜΑΪΛΙΔΗΣ" userId="91f84d0e-3170-404c-9a35-1100e6f2232c" providerId="ADAL" clId="{6267334F-9798-4A3D-8F66-6867B6190B26}" dt="2022-05-04T08:02:38.786" v="18963" actId="255"/>
          <ac:spMkLst>
            <pc:docMk/>
            <pc:sldMk cId="3496765517" sldId="416"/>
            <ac:spMk id="40" creationId="{00000000-0000-0000-0000-000000000000}"/>
          </ac:spMkLst>
        </pc:spChg>
        <pc:spChg chg="mod">
          <ac:chgData name="ΑΛΕΞΑΝΔΡΟΣ ΧΑΜΑΪΛΙΔΗΣ" userId="91f84d0e-3170-404c-9a35-1100e6f2232c" providerId="ADAL" clId="{6267334F-9798-4A3D-8F66-6867B6190B26}" dt="2022-05-04T07:39:07.280" v="17625" actId="6549"/>
          <ac:spMkLst>
            <pc:docMk/>
            <pc:sldMk cId="3496765517" sldId="416"/>
            <ac:spMk id="43" creationId="{00000000-0000-0000-0000-000000000000}"/>
          </ac:spMkLst>
        </pc:spChg>
        <pc:spChg chg="mod">
          <ac:chgData name="ΑΛΕΞΑΝΔΡΟΣ ΧΑΜΑΪΛΙΔΗΣ" userId="91f84d0e-3170-404c-9a35-1100e6f2232c" providerId="ADAL" clId="{6267334F-9798-4A3D-8F66-6867B6190B26}" dt="2022-05-04T07:57:06.916" v="18627" actId="255"/>
          <ac:spMkLst>
            <pc:docMk/>
            <pc:sldMk cId="3496765517" sldId="416"/>
            <ac:spMk id="46" creationId="{00000000-0000-0000-0000-000000000000}"/>
          </ac:spMkLst>
        </pc:spChg>
        <pc:spChg chg="mod">
          <ac:chgData name="ΑΛΕΞΑΝΔΡΟΣ ΧΑΜΑΪΛΙΔΗΣ" userId="91f84d0e-3170-404c-9a35-1100e6f2232c" providerId="ADAL" clId="{6267334F-9798-4A3D-8F66-6867B6190B26}" dt="2022-05-04T07:38:16.960" v="17507" actId="6549"/>
          <ac:spMkLst>
            <pc:docMk/>
            <pc:sldMk cId="3496765517" sldId="416"/>
            <ac:spMk id="49" creationId="{00000000-0000-0000-0000-000000000000}"/>
          </ac:spMkLst>
        </pc:spChg>
        <pc:spChg chg="mod">
          <ac:chgData name="ΑΛΕΞΑΝΔΡΟΣ ΧΑΜΑΪΛΙΔΗΣ" userId="91f84d0e-3170-404c-9a35-1100e6f2232c" providerId="ADAL" clId="{6267334F-9798-4A3D-8F66-6867B6190B26}" dt="2022-05-04T08:05:51.579" v="19207" actId="255"/>
          <ac:spMkLst>
            <pc:docMk/>
            <pc:sldMk cId="3496765517" sldId="416"/>
            <ac:spMk id="52" creationId="{00000000-0000-0000-0000-000000000000}"/>
          </ac:spMkLst>
        </pc:spChg>
        <pc:spChg chg="mod">
          <ac:chgData name="ΑΛΕΞΑΝΔΡΟΣ ΧΑΜΑΪΛΙΔΗΣ" userId="91f84d0e-3170-404c-9a35-1100e6f2232c" providerId="ADAL" clId="{6267334F-9798-4A3D-8F66-6867B6190B26}" dt="2022-05-04T07:38:32.571" v="17545" actId="6549"/>
          <ac:spMkLst>
            <pc:docMk/>
            <pc:sldMk cId="3496765517" sldId="416"/>
            <ac:spMk id="55" creationId="{00000000-0000-0000-0000-000000000000}"/>
          </ac:spMkLst>
        </pc:spChg>
        <pc:spChg chg="mod">
          <ac:chgData name="ΑΛΕΞΑΝΔΡΟΣ ΧΑΜΑΪΛΙΔΗΣ" userId="91f84d0e-3170-404c-9a35-1100e6f2232c" providerId="ADAL" clId="{6267334F-9798-4A3D-8F66-6867B6190B26}" dt="2022-05-04T08:14:54.476" v="19769" actId="255"/>
          <ac:spMkLst>
            <pc:docMk/>
            <pc:sldMk cId="3496765517" sldId="416"/>
            <ac:spMk id="58" creationId="{00000000-0000-0000-0000-000000000000}"/>
          </ac:spMkLst>
        </pc:spChg>
        <pc:spChg chg="mod">
          <ac:chgData name="ΑΛΕΞΑΝΔΡΟΣ ΧΑΜΑΪΛΙΔΗΣ" userId="91f84d0e-3170-404c-9a35-1100e6f2232c" providerId="ADAL" clId="{6267334F-9798-4A3D-8F66-6867B6190B26}" dt="2022-05-04T07:38:50.473" v="17592" actId="6549"/>
          <ac:spMkLst>
            <pc:docMk/>
            <pc:sldMk cId="3496765517" sldId="416"/>
            <ac:spMk id="61" creationId="{00000000-0000-0000-0000-000000000000}"/>
          </ac:spMkLst>
        </pc:spChg>
        <pc:spChg chg="mod">
          <ac:chgData name="ΑΛΕΞΑΝΔΡΟΣ ΧΑΜΑΪΛΙΔΗΣ" userId="91f84d0e-3170-404c-9a35-1100e6f2232c" providerId="ADAL" clId="{6267334F-9798-4A3D-8F66-6867B6190B26}" dt="2022-05-04T07:39:39.863" v="17626" actId="255"/>
          <ac:spMkLst>
            <pc:docMk/>
            <pc:sldMk cId="3496765517" sldId="416"/>
            <ac:spMk id="63" creationId="{00000000-0000-0000-0000-000000000000}"/>
          </ac:spMkLst>
        </pc:spChg>
        <pc:grpChg chg="mod">
          <ac:chgData name="ΑΛΕΞΑΝΔΡΟΣ ΧΑΜΑΪΛΙΔΗΣ" userId="91f84d0e-3170-404c-9a35-1100e6f2232c" providerId="ADAL" clId="{6267334F-9798-4A3D-8F66-6867B6190B26}" dt="2022-05-04T08:16:34.465" v="19771" actId="1076"/>
          <ac:grpSpMkLst>
            <pc:docMk/>
            <pc:sldMk cId="3496765517" sldId="416"/>
            <ac:grpSpMk id="56" creationId="{00000000-0000-0000-0000-000000000000}"/>
          </ac:grpSpMkLst>
        </pc:grpChg>
      </pc:sldChg>
      <pc:sldChg chg="modSp mod">
        <pc:chgData name="ΑΛΕΞΑΝΔΡΟΣ ΧΑΜΑΪΛΙΔΗΣ" userId="91f84d0e-3170-404c-9a35-1100e6f2232c" providerId="ADAL" clId="{6267334F-9798-4A3D-8F66-6867B6190B26}" dt="2022-05-04T09:03:35.507" v="21230" actId="255"/>
        <pc:sldMkLst>
          <pc:docMk/>
          <pc:sldMk cId="813307236" sldId="417"/>
        </pc:sldMkLst>
        <pc:spChg chg="mod">
          <ac:chgData name="ΑΛΕΞΑΝΔΡΟΣ ΧΑΜΑΪΛΙΔΗΣ" userId="91f84d0e-3170-404c-9a35-1100e6f2232c" providerId="ADAL" clId="{6267334F-9798-4A3D-8F66-6867B6190B26}" dt="2022-05-04T07:23:05.540" v="16960" actId="6549"/>
          <ac:spMkLst>
            <pc:docMk/>
            <pc:sldMk cId="813307236" sldId="417"/>
            <ac:spMk id="18" creationId="{00000000-0000-0000-0000-000000000000}"/>
          </ac:spMkLst>
        </pc:spChg>
        <pc:spChg chg="mod">
          <ac:chgData name="ΑΛΕΞΑΝΔΡΟΣ ΧΑΜΑΪΛΙΔΗΣ" userId="91f84d0e-3170-404c-9a35-1100e6f2232c" providerId="ADAL" clId="{6267334F-9798-4A3D-8F66-6867B6190B26}" dt="2022-05-04T07:49:20.026" v="18194" actId="255"/>
          <ac:spMkLst>
            <pc:docMk/>
            <pc:sldMk cId="813307236" sldId="417"/>
            <ac:spMk id="24" creationId="{00000000-0000-0000-0000-000000000000}"/>
          </ac:spMkLst>
        </pc:spChg>
        <pc:spChg chg="mod">
          <ac:chgData name="ΑΛΕΞΑΝΔΡΟΣ ΧΑΜΑΪΛΙΔΗΣ" userId="91f84d0e-3170-404c-9a35-1100e6f2232c" providerId="ADAL" clId="{6267334F-9798-4A3D-8F66-6867B6190B26}" dt="2022-05-04T07:24:57.035" v="17168" actId="6549"/>
          <ac:spMkLst>
            <pc:docMk/>
            <pc:sldMk cId="813307236" sldId="417"/>
            <ac:spMk id="27" creationId="{00000000-0000-0000-0000-000000000000}"/>
          </ac:spMkLst>
        </pc:spChg>
        <pc:spChg chg="mod">
          <ac:chgData name="ΑΛΕΞΑΝΔΡΟΣ ΧΑΜΑΪΛΙΔΗΣ" userId="91f84d0e-3170-404c-9a35-1100e6f2232c" providerId="ADAL" clId="{6267334F-9798-4A3D-8F66-6867B6190B26}" dt="2022-05-04T07:44:47.086" v="17920" actId="255"/>
          <ac:spMkLst>
            <pc:docMk/>
            <pc:sldMk cId="813307236" sldId="417"/>
            <ac:spMk id="34" creationId="{00000000-0000-0000-0000-000000000000}"/>
          </ac:spMkLst>
        </pc:spChg>
        <pc:spChg chg="mod">
          <ac:chgData name="ΑΛΕΞΑΝΔΡΟΣ ΧΑΜΑΪΛΙΔΗΣ" userId="91f84d0e-3170-404c-9a35-1100e6f2232c" providerId="ADAL" clId="{6267334F-9798-4A3D-8F66-6867B6190B26}" dt="2022-05-04T07:24:23.700" v="17101" actId="6549"/>
          <ac:spMkLst>
            <pc:docMk/>
            <pc:sldMk cId="813307236" sldId="417"/>
            <ac:spMk id="37" creationId="{00000000-0000-0000-0000-000000000000}"/>
          </ac:spMkLst>
        </pc:spChg>
        <pc:spChg chg="mod">
          <ac:chgData name="ΑΛΕΞΑΝΔΡΟΣ ΧΑΜΑΪΛΙΔΗΣ" userId="91f84d0e-3170-404c-9a35-1100e6f2232c" providerId="ADAL" clId="{6267334F-9798-4A3D-8F66-6867B6190B26}" dt="2022-05-04T07:50:41.939" v="18291" actId="255"/>
          <ac:spMkLst>
            <pc:docMk/>
            <pc:sldMk cId="813307236" sldId="417"/>
            <ac:spMk id="40" creationId="{00000000-0000-0000-0000-000000000000}"/>
          </ac:spMkLst>
        </pc:spChg>
        <pc:spChg chg="mod">
          <ac:chgData name="ΑΛΕΞΑΝΔΡΟΣ ΧΑΜΑΪΛΙΔΗΣ" userId="91f84d0e-3170-404c-9a35-1100e6f2232c" providerId="ADAL" clId="{6267334F-9798-4A3D-8F66-6867B6190B26}" dt="2022-05-04T07:24:36.137" v="17126" actId="6549"/>
          <ac:spMkLst>
            <pc:docMk/>
            <pc:sldMk cId="813307236" sldId="417"/>
            <ac:spMk id="43" creationId="{00000000-0000-0000-0000-000000000000}"/>
          </ac:spMkLst>
        </pc:spChg>
        <pc:spChg chg="mod">
          <ac:chgData name="ΑΛΕΞΑΝΔΡΟΣ ΧΑΜΑΪΛΙΔΗΣ" userId="91f84d0e-3170-404c-9a35-1100e6f2232c" providerId="ADAL" clId="{6267334F-9798-4A3D-8F66-6867B6190B26}" dt="2022-05-04T08:55:40.029" v="20457" actId="255"/>
          <ac:spMkLst>
            <pc:docMk/>
            <pc:sldMk cId="813307236" sldId="417"/>
            <ac:spMk id="46" creationId="{00000000-0000-0000-0000-000000000000}"/>
          </ac:spMkLst>
        </pc:spChg>
        <pc:spChg chg="mod">
          <ac:chgData name="ΑΛΕΞΑΝΔΡΟΣ ΧΑΜΑΪΛΙΔΗΣ" userId="91f84d0e-3170-404c-9a35-1100e6f2232c" providerId="ADAL" clId="{6267334F-9798-4A3D-8F66-6867B6190B26}" dt="2022-05-04T07:24:06.732" v="17085" actId="6549"/>
          <ac:spMkLst>
            <pc:docMk/>
            <pc:sldMk cId="813307236" sldId="417"/>
            <ac:spMk id="49" creationId="{00000000-0000-0000-0000-000000000000}"/>
          </ac:spMkLst>
        </pc:spChg>
        <pc:spChg chg="mod">
          <ac:chgData name="ΑΛΕΞΑΝΔΡΟΣ ΧΑΜΑΪΛΙΔΗΣ" userId="91f84d0e-3170-404c-9a35-1100e6f2232c" providerId="ADAL" clId="{6267334F-9798-4A3D-8F66-6867B6190B26}" dt="2022-05-04T08:58:50.544" v="20690" actId="255"/>
          <ac:spMkLst>
            <pc:docMk/>
            <pc:sldMk cId="813307236" sldId="417"/>
            <ac:spMk id="52" creationId="{00000000-0000-0000-0000-000000000000}"/>
          </ac:spMkLst>
        </pc:spChg>
        <pc:spChg chg="mod">
          <ac:chgData name="ΑΛΕΞΑΝΔΡΟΣ ΧΑΜΑΪΛΙΔΗΣ" userId="91f84d0e-3170-404c-9a35-1100e6f2232c" providerId="ADAL" clId="{6267334F-9798-4A3D-8F66-6867B6190B26}" dt="2022-05-04T07:23:48.838" v="17047" actId="6549"/>
          <ac:spMkLst>
            <pc:docMk/>
            <pc:sldMk cId="813307236" sldId="417"/>
            <ac:spMk id="55" creationId="{00000000-0000-0000-0000-000000000000}"/>
          </ac:spMkLst>
        </pc:spChg>
        <pc:spChg chg="mod">
          <ac:chgData name="ΑΛΕΞΑΝΔΡΟΣ ΧΑΜΑΪΛΙΔΗΣ" userId="91f84d0e-3170-404c-9a35-1100e6f2232c" providerId="ADAL" clId="{6267334F-9798-4A3D-8F66-6867B6190B26}" dt="2022-05-04T09:03:35.507" v="21230" actId="255"/>
          <ac:spMkLst>
            <pc:docMk/>
            <pc:sldMk cId="813307236" sldId="417"/>
            <ac:spMk id="58" creationId="{00000000-0000-0000-0000-000000000000}"/>
          </ac:spMkLst>
        </pc:spChg>
        <pc:spChg chg="mod">
          <ac:chgData name="ΑΛΕΞΑΝΔΡΟΣ ΧΑΜΑΪΛΙΔΗΣ" userId="91f84d0e-3170-404c-9a35-1100e6f2232c" providerId="ADAL" clId="{6267334F-9798-4A3D-8F66-6867B6190B26}" dt="2022-05-04T07:23:28.659" v="17007" actId="6549"/>
          <ac:spMkLst>
            <pc:docMk/>
            <pc:sldMk cId="813307236" sldId="417"/>
            <ac:spMk id="61" creationId="{00000000-0000-0000-0000-000000000000}"/>
          </ac:spMkLst>
        </pc:spChg>
        <pc:spChg chg="mod">
          <ac:chgData name="ΑΛΕΞΑΝΔΡΟΣ ΧΑΜΑΪΛΙΔΗΣ" userId="91f84d0e-3170-404c-9a35-1100e6f2232c" providerId="ADAL" clId="{6267334F-9798-4A3D-8F66-6867B6190B26}" dt="2022-05-04T08:59:10.239" v="20697" actId="20577"/>
          <ac:spMkLst>
            <pc:docMk/>
            <pc:sldMk cId="813307236" sldId="417"/>
            <ac:spMk id="64" creationId="{00000000-0000-0000-0000-000000000000}"/>
          </ac:spMkLst>
        </pc:spChg>
        <pc:grpChg chg="mod">
          <ac:chgData name="ΑΛΕΞΑΝΔΡΟΣ ΧΑΜΑΪΛΙΔΗΣ" userId="91f84d0e-3170-404c-9a35-1100e6f2232c" providerId="ADAL" clId="{6267334F-9798-4A3D-8F66-6867B6190B26}" dt="2022-05-04T08:15:39.256" v="19770" actId="1076"/>
          <ac:grpSpMkLst>
            <pc:docMk/>
            <pc:sldMk cId="813307236" sldId="417"/>
            <ac:grpSpMk id="56" creationId="{00000000-0000-0000-0000-000000000000}"/>
          </ac:grpSpMkLst>
        </pc:grpChg>
      </pc:sldChg>
      <pc:sldChg chg="modSp del">
        <pc:chgData name="ΑΛΕΞΑΝΔΡΟΣ ΧΑΜΑΪΛΙΔΗΣ" userId="91f84d0e-3170-404c-9a35-1100e6f2232c" providerId="ADAL" clId="{6267334F-9798-4A3D-8F66-6867B6190B26}" dt="2022-05-04T10:27:52.699" v="21531" actId="47"/>
        <pc:sldMkLst>
          <pc:docMk/>
          <pc:sldMk cId="3274452387" sldId="418"/>
        </pc:sldMkLst>
        <pc:spChg chg="mod">
          <ac:chgData name="ΑΛΕΞΑΝΔΡΟΣ ΧΑΜΑΪΛΙΔΗΣ" userId="91f84d0e-3170-404c-9a35-1100e6f2232c" providerId="ADAL" clId="{6267334F-9798-4A3D-8F66-6867B6190B26}" dt="2022-05-03T11:01:47.163" v="14415"/>
          <ac:spMkLst>
            <pc:docMk/>
            <pc:sldMk cId="3274452387" sldId="418"/>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3274452387" sldId="418"/>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3274452387" sldId="418"/>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3274452387" sldId="418"/>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3274452387" sldId="418"/>
            <ac:spMk id="62" creationId="{00000000-0000-0000-0000-000000000000}"/>
          </ac:spMkLst>
        </pc:spChg>
      </pc:sldChg>
      <pc:sldChg chg="modSp del">
        <pc:chgData name="ΑΛΕΞΑΝΔΡΟΣ ΧΑΜΑΪΛΙΔΗΣ" userId="91f84d0e-3170-404c-9a35-1100e6f2232c" providerId="ADAL" clId="{6267334F-9798-4A3D-8F66-6867B6190B26}" dt="2022-05-04T10:30:01.404" v="21538" actId="2696"/>
        <pc:sldMkLst>
          <pc:docMk/>
          <pc:sldMk cId="1448468778" sldId="419"/>
        </pc:sldMkLst>
        <pc:spChg chg="mod">
          <ac:chgData name="ΑΛΕΞΑΝΔΡΟΣ ΧΑΜΑΪΛΙΔΗΣ" userId="91f84d0e-3170-404c-9a35-1100e6f2232c" providerId="ADAL" clId="{6267334F-9798-4A3D-8F66-6867B6190B26}" dt="2022-05-03T11:01:47.163" v="14415"/>
          <ac:spMkLst>
            <pc:docMk/>
            <pc:sldMk cId="1448468778" sldId="419"/>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1448468778" sldId="419"/>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1448468778" sldId="419"/>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1448468778" sldId="419"/>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1448468778" sldId="419"/>
            <ac:spMk id="65" creationId="{00000000-0000-0000-0000-000000000000}"/>
          </ac:spMkLst>
        </pc:spChg>
      </pc:sldChg>
      <pc:sldChg chg="modSp del">
        <pc:chgData name="ΑΛΕΞΑΝΔΡΟΣ ΧΑΜΑΪΛΙΔΗΣ" userId="91f84d0e-3170-404c-9a35-1100e6f2232c" providerId="ADAL" clId="{6267334F-9798-4A3D-8F66-6867B6190B26}" dt="2022-05-04T11:03:03.862" v="22021" actId="47"/>
        <pc:sldMkLst>
          <pc:docMk/>
          <pc:sldMk cId="2373708405" sldId="420"/>
        </pc:sldMkLst>
        <pc:spChg chg="mod">
          <ac:chgData name="ΑΛΕΞΑΝΔΡΟΣ ΧΑΜΑΪΛΙΔΗΣ" userId="91f84d0e-3170-404c-9a35-1100e6f2232c" providerId="ADAL" clId="{6267334F-9798-4A3D-8F66-6867B6190B26}" dt="2022-05-03T11:01:47.163" v="14415"/>
          <ac:spMkLst>
            <pc:docMk/>
            <pc:sldMk cId="2373708405" sldId="420"/>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2373708405" sldId="420"/>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2373708405" sldId="420"/>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2373708405" sldId="420"/>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2373708405" sldId="420"/>
            <ac:spMk id="62" creationId="{00000000-0000-0000-0000-000000000000}"/>
          </ac:spMkLst>
        </pc:spChg>
      </pc:sldChg>
      <pc:sldChg chg="modSp del">
        <pc:chgData name="ΑΛΕΞΑΝΔΡΟΣ ΧΑΜΑΪΛΙΔΗΣ" userId="91f84d0e-3170-404c-9a35-1100e6f2232c" providerId="ADAL" clId="{6267334F-9798-4A3D-8F66-6867B6190B26}" dt="2022-05-04T11:12:02.848" v="22303" actId="47"/>
        <pc:sldMkLst>
          <pc:docMk/>
          <pc:sldMk cId="491833155" sldId="421"/>
        </pc:sldMkLst>
        <pc:spChg chg="mod">
          <ac:chgData name="ΑΛΕΞΑΝΔΡΟΣ ΧΑΜΑΪΛΙΔΗΣ" userId="91f84d0e-3170-404c-9a35-1100e6f2232c" providerId="ADAL" clId="{6267334F-9798-4A3D-8F66-6867B6190B26}" dt="2022-05-03T11:01:47.163" v="14415"/>
          <ac:spMkLst>
            <pc:docMk/>
            <pc:sldMk cId="491833155" sldId="421"/>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491833155" sldId="421"/>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491833155" sldId="421"/>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491833155" sldId="421"/>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491833155" sldId="421"/>
            <ac:spMk id="64" creationId="{00000000-0000-0000-0000-000000000000}"/>
          </ac:spMkLst>
        </pc:spChg>
      </pc:sldChg>
      <pc:sldChg chg="modSp mod">
        <pc:chgData name="ΑΛΕΞΑΝΔΡΟΣ ΧΑΜΑΪΛΙΔΗΣ" userId="91f84d0e-3170-404c-9a35-1100e6f2232c" providerId="ADAL" clId="{6267334F-9798-4A3D-8F66-6867B6190B26}" dt="2022-05-03T10:01:51.201" v="11377" actId="255"/>
        <pc:sldMkLst>
          <pc:docMk/>
          <pc:sldMk cId="3786237886" sldId="422"/>
        </pc:sldMkLst>
        <pc:spChg chg="mod">
          <ac:chgData name="ΑΛΕΞΑΝΔΡΟΣ ΧΑΜΑΪΛΙΔΗΣ" userId="91f84d0e-3170-404c-9a35-1100e6f2232c" providerId="ADAL" clId="{6267334F-9798-4A3D-8F66-6867B6190B26}" dt="2022-05-03T09:42:07.969" v="9742" actId="255"/>
          <ac:spMkLst>
            <pc:docMk/>
            <pc:sldMk cId="3786237886" sldId="422"/>
            <ac:spMk id="5" creationId="{00000000-0000-0000-0000-000000000000}"/>
          </ac:spMkLst>
        </pc:spChg>
        <pc:graphicFrameChg chg="mod">
          <ac:chgData name="ΑΛΕΞΑΝΔΡΟΣ ΧΑΜΑΪΛΙΔΗΣ" userId="91f84d0e-3170-404c-9a35-1100e6f2232c" providerId="ADAL" clId="{6267334F-9798-4A3D-8F66-6867B6190B26}" dt="2022-05-03T10:01:51.201" v="11377" actId="255"/>
          <ac:graphicFrameMkLst>
            <pc:docMk/>
            <pc:sldMk cId="3786237886" sldId="422"/>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7:21:18.085" v="16792" actId="255"/>
        <pc:sldMkLst>
          <pc:docMk/>
          <pc:sldMk cId="301073706" sldId="423"/>
        </pc:sldMkLst>
        <pc:spChg chg="mod">
          <ac:chgData name="ΑΛΕΞΑΝΔΡΟΣ ΧΑΜΑΪΛΙΔΗΣ" userId="91f84d0e-3170-404c-9a35-1100e6f2232c" providerId="ADAL" clId="{6267334F-9798-4A3D-8F66-6867B6190B26}" dt="2022-05-04T07:21:18.085" v="16792" actId="255"/>
          <ac:spMkLst>
            <pc:docMk/>
            <pc:sldMk cId="301073706" sldId="423"/>
            <ac:spMk id="4" creationId="{00000000-0000-0000-0000-000000000000}"/>
          </ac:spMkLst>
        </pc:spChg>
        <pc:spChg chg="mod">
          <ac:chgData name="ΑΛΕΞΑΝΔΡΟΣ ΧΑΜΑΪΛΙΔΗΣ" userId="91f84d0e-3170-404c-9a35-1100e6f2232c" providerId="ADAL" clId="{6267334F-9798-4A3D-8F66-6867B6190B26}" dt="2022-05-04T07:17:44.080" v="16767" actId="20577"/>
          <ac:spMkLst>
            <pc:docMk/>
            <pc:sldMk cId="301073706" sldId="423"/>
            <ac:spMk id="5" creationId="{00000000-0000-0000-0000-000000000000}"/>
          </ac:spMkLst>
        </pc:spChg>
        <pc:spChg chg="mod">
          <ac:chgData name="ΑΛΕΞΑΝΔΡΟΣ ΧΑΜΑΪΛΙΔΗΣ" userId="91f84d0e-3170-404c-9a35-1100e6f2232c" providerId="ADAL" clId="{6267334F-9798-4A3D-8F66-6867B6190B26}" dt="2022-05-04T07:10:47.769" v="16510" actId="20577"/>
          <ac:spMkLst>
            <pc:docMk/>
            <pc:sldMk cId="301073706" sldId="423"/>
            <ac:spMk id="7" creationId="{00000000-0000-0000-0000-000000000000}"/>
          </ac:spMkLst>
        </pc:spChg>
        <pc:spChg chg="mod">
          <ac:chgData name="ΑΛΕΞΑΝΔΡΟΣ ΧΑΜΑΪΛΙΔΗΣ" userId="91f84d0e-3170-404c-9a35-1100e6f2232c" providerId="ADAL" clId="{6267334F-9798-4A3D-8F66-6867B6190B26}" dt="2022-05-04T07:20:28.151" v="16789" actId="255"/>
          <ac:spMkLst>
            <pc:docMk/>
            <pc:sldMk cId="301073706" sldId="423"/>
            <ac:spMk id="10" creationId="{00000000-0000-0000-0000-000000000000}"/>
          </ac:spMkLst>
        </pc:spChg>
        <pc:spChg chg="mod">
          <ac:chgData name="ΑΛΕΞΑΝΔΡΟΣ ΧΑΜΑΪΛΙΔΗΣ" userId="91f84d0e-3170-404c-9a35-1100e6f2232c" providerId="ADAL" clId="{6267334F-9798-4A3D-8F66-6867B6190B26}" dt="2022-05-04T07:18:00.226" v="16768" actId="255"/>
          <ac:spMkLst>
            <pc:docMk/>
            <pc:sldMk cId="301073706" sldId="423"/>
            <ac:spMk id="11" creationId="{00000000-0000-0000-0000-000000000000}"/>
          </ac:spMkLst>
        </pc:spChg>
        <pc:graphicFrameChg chg="mod modGraphic">
          <ac:chgData name="ΑΛΕΞΑΝΔΡΟΣ ΧΑΜΑΪΛΙΔΗΣ" userId="91f84d0e-3170-404c-9a35-1100e6f2232c" providerId="ADAL" clId="{6267334F-9798-4A3D-8F66-6867B6190B26}" dt="2022-05-04T07:20:43.815" v="16790" actId="255"/>
          <ac:graphicFrameMkLst>
            <pc:docMk/>
            <pc:sldMk cId="301073706" sldId="423"/>
            <ac:graphicFrameMk id="18" creationId="{00000000-0000-0000-0000-000000000000}"/>
          </ac:graphicFrameMkLst>
        </pc:graphicFrameChg>
      </pc:sldChg>
      <pc:sldChg chg="modSp mod">
        <pc:chgData name="ΑΛΕΞΑΝΔΡΟΣ ΧΑΜΑΪΛΙΔΗΣ" userId="91f84d0e-3170-404c-9a35-1100e6f2232c" providerId="ADAL" clId="{6267334F-9798-4A3D-8F66-6867B6190B26}" dt="2022-05-05T09:13:24.116" v="28589" actId="313"/>
        <pc:sldMkLst>
          <pc:docMk/>
          <pc:sldMk cId="2628374717" sldId="424"/>
        </pc:sldMkLst>
        <pc:spChg chg="mod">
          <ac:chgData name="ΑΛΕΞΑΝΔΡΟΣ ΧΑΜΑΪΛΙΔΗΣ" userId="91f84d0e-3170-404c-9a35-1100e6f2232c" providerId="ADAL" clId="{6267334F-9798-4A3D-8F66-6867B6190B26}" dt="2022-05-05T08:32:43.326" v="28534" actId="255"/>
          <ac:spMkLst>
            <pc:docMk/>
            <pc:sldMk cId="2628374717" sldId="424"/>
            <ac:spMk id="6" creationId="{00000000-0000-0000-0000-000000000000}"/>
          </ac:spMkLst>
        </pc:spChg>
        <pc:graphicFrameChg chg="mod">
          <ac:chgData name="ΑΛΕΞΑΝΔΡΟΣ ΧΑΜΑΪΛΙΔΗΣ" userId="91f84d0e-3170-404c-9a35-1100e6f2232c" providerId="ADAL" clId="{6267334F-9798-4A3D-8F66-6867B6190B26}" dt="2022-05-05T09:09:04.681" v="28584" actId="20577"/>
          <ac:graphicFrameMkLst>
            <pc:docMk/>
            <pc:sldMk cId="2628374717" sldId="424"/>
            <ac:graphicFrameMk id="10" creationId="{00000000-0000-0000-0000-000000000000}"/>
          </ac:graphicFrameMkLst>
        </pc:graphicFrameChg>
        <pc:graphicFrameChg chg="mod">
          <ac:chgData name="ΑΛΕΞΑΝΔΡΟΣ ΧΑΜΑΪΛΙΔΗΣ" userId="91f84d0e-3170-404c-9a35-1100e6f2232c" providerId="ADAL" clId="{6267334F-9798-4A3D-8F66-6867B6190B26}" dt="2022-05-05T09:13:24.116" v="28589" actId="313"/>
          <ac:graphicFrameMkLst>
            <pc:docMk/>
            <pc:sldMk cId="2628374717" sldId="424"/>
            <ac:graphicFrameMk id="11" creationId="{00000000-0000-0000-0000-000000000000}"/>
          </ac:graphicFrameMkLst>
        </pc:graphicFrameChg>
      </pc:sldChg>
      <pc:sldChg chg="new del">
        <pc:chgData name="ΑΛΕΞΑΝΔΡΟΣ ΧΑΜΑΪΛΙΔΗΣ" userId="91f84d0e-3170-404c-9a35-1100e6f2232c" providerId="ADAL" clId="{6267334F-9798-4A3D-8F66-6867B6190B26}" dt="2022-05-04T10:14:48.613" v="21525" actId="2696"/>
        <pc:sldMkLst>
          <pc:docMk/>
          <pc:sldMk cId="2938392328" sldId="425"/>
        </pc:sldMkLst>
      </pc:sldChg>
      <pc:sldChg chg="modSp add mod">
        <pc:chgData name="ΑΛΕΞΑΝΔΡΟΣ ΧΑΜΑΪΛΙΔΗΣ" userId="91f84d0e-3170-404c-9a35-1100e6f2232c" providerId="ADAL" clId="{6267334F-9798-4A3D-8F66-6867B6190B26}" dt="2022-05-04T10:35:10.027" v="21549" actId="207"/>
        <pc:sldMkLst>
          <pc:docMk/>
          <pc:sldMk cId="2681356338" sldId="426"/>
        </pc:sldMkLst>
        <pc:spChg chg="mod">
          <ac:chgData name="ΑΛΕΞΑΝΔΡΟΣ ΧΑΜΑΪΛΙΔΗΣ" userId="91f84d0e-3170-404c-9a35-1100e6f2232c" providerId="ADAL" clId="{6267334F-9798-4A3D-8F66-6867B6190B26}" dt="2022-05-04T10:33:46.756" v="21543" actId="207"/>
          <ac:spMkLst>
            <pc:docMk/>
            <pc:sldMk cId="2681356338" sldId="426"/>
            <ac:spMk id="33" creationId="{00000000-0000-0000-0000-000000000000}"/>
          </ac:spMkLst>
        </pc:spChg>
        <pc:spChg chg="mod">
          <ac:chgData name="ΑΛΕΞΑΝΔΡΟΣ ΧΑΜΑΪΛΙΔΗΣ" userId="91f84d0e-3170-404c-9a35-1100e6f2232c" providerId="ADAL" clId="{6267334F-9798-4A3D-8F66-6867B6190B26}" dt="2022-05-04T10:33:46.756" v="21543" actId="207"/>
          <ac:spMkLst>
            <pc:docMk/>
            <pc:sldMk cId="2681356338" sldId="426"/>
            <ac:spMk id="34" creationId="{00000000-0000-0000-0000-000000000000}"/>
          </ac:spMkLst>
        </pc:spChg>
        <pc:spChg chg="mod">
          <ac:chgData name="ΑΛΕΞΑΝΔΡΟΣ ΧΑΜΑΪΛΙΔΗΣ" userId="91f84d0e-3170-404c-9a35-1100e6f2232c" providerId="ADAL" clId="{6267334F-9798-4A3D-8F66-6867B6190B26}" dt="2022-05-04T10:15:13.996" v="21526" actId="207"/>
          <ac:spMkLst>
            <pc:docMk/>
            <pc:sldMk cId="2681356338" sldId="426"/>
            <ac:spMk id="36" creationId="{00000000-0000-0000-0000-000000000000}"/>
          </ac:spMkLst>
        </pc:spChg>
        <pc:spChg chg="mod">
          <ac:chgData name="ΑΛΕΞΑΝΔΡΟΣ ΧΑΜΑΪΛΙΔΗΣ" userId="91f84d0e-3170-404c-9a35-1100e6f2232c" providerId="ADAL" clId="{6267334F-9798-4A3D-8F66-6867B6190B26}" dt="2022-05-04T10:30:57.171" v="21539" actId="113"/>
          <ac:spMkLst>
            <pc:docMk/>
            <pc:sldMk cId="2681356338" sldId="426"/>
            <ac:spMk id="37" creationId="{00000000-0000-0000-0000-000000000000}"/>
          </ac:spMkLst>
        </pc:spChg>
        <pc:spChg chg="mod">
          <ac:chgData name="ΑΛΕΞΑΝΔΡΟΣ ΧΑΜΑΪΛΙΔΗΣ" userId="91f84d0e-3170-404c-9a35-1100e6f2232c" providerId="ADAL" clId="{6267334F-9798-4A3D-8F66-6867B6190B26}" dt="2022-05-04T10:35:10.027" v="21549" actId="207"/>
          <ac:spMkLst>
            <pc:docMk/>
            <pc:sldMk cId="2681356338" sldId="426"/>
            <ac:spMk id="39" creationId="{00000000-0000-0000-0000-000000000000}"/>
          </ac:spMkLst>
        </pc:spChg>
        <pc:spChg chg="mod">
          <ac:chgData name="ΑΛΕΞΑΝΔΡΟΣ ΧΑΜΑΪΛΙΔΗΣ" userId="91f84d0e-3170-404c-9a35-1100e6f2232c" providerId="ADAL" clId="{6267334F-9798-4A3D-8F66-6867B6190B26}" dt="2022-05-04T10:35:10.027" v="21549" actId="207"/>
          <ac:spMkLst>
            <pc:docMk/>
            <pc:sldMk cId="2681356338" sldId="426"/>
            <ac:spMk id="40" creationId="{00000000-0000-0000-0000-000000000000}"/>
          </ac:spMkLst>
        </pc:spChg>
        <pc:spChg chg="mod">
          <ac:chgData name="ΑΛΕΞΑΝΔΡΟΣ ΧΑΜΑΪΛΙΔΗΣ" userId="91f84d0e-3170-404c-9a35-1100e6f2232c" providerId="ADAL" clId="{6267334F-9798-4A3D-8F66-6867B6190B26}" dt="2022-05-04T10:15:49.425" v="21529" actId="207"/>
          <ac:spMkLst>
            <pc:docMk/>
            <pc:sldMk cId="2681356338" sldId="426"/>
            <ac:spMk id="42" creationId="{00000000-0000-0000-0000-000000000000}"/>
          </ac:spMkLst>
        </pc:spChg>
        <pc:spChg chg="mod">
          <ac:chgData name="ΑΛΕΞΑΝΔΡΟΣ ΧΑΜΑΪΛΙΔΗΣ" userId="91f84d0e-3170-404c-9a35-1100e6f2232c" providerId="ADAL" clId="{6267334F-9798-4A3D-8F66-6867B6190B26}" dt="2022-05-04T10:27:46.321" v="21530" actId="113"/>
          <ac:spMkLst>
            <pc:docMk/>
            <pc:sldMk cId="2681356338" sldId="426"/>
            <ac:spMk id="43" creationId="{00000000-0000-0000-0000-000000000000}"/>
          </ac:spMkLst>
        </pc:spChg>
        <pc:grpChg chg="mod">
          <ac:chgData name="ΑΛΕΞΑΝΔΡΟΣ ΧΑΜΑΪΛΙΔΗΣ" userId="91f84d0e-3170-404c-9a35-1100e6f2232c" providerId="ADAL" clId="{6267334F-9798-4A3D-8F66-6867B6190B26}" dt="2022-05-04T10:33:46.756" v="21543" actId="207"/>
          <ac:grpSpMkLst>
            <pc:docMk/>
            <pc:sldMk cId="2681356338" sldId="426"/>
            <ac:grpSpMk id="32" creationId="{00000000-0000-0000-0000-000000000000}"/>
          </ac:grpSpMkLst>
        </pc:grpChg>
        <pc:grpChg chg="mod">
          <ac:chgData name="ΑΛΕΞΑΝΔΡΟΣ ΧΑΜΑΪΛΙΔΗΣ" userId="91f84d0e-3170-404c-9a35-1100e6f2232c" providerId="ADAL" clId="{6267334F-9798-4A3D-8F66-6867B6190B26}" dt="2022-05-04T10:15:13.996" v="21526" actId="207"/>
          <ac:grpSpMkLst>
            <pc:docMk/>
            <pc:sldMk cId="2681356338" sldId="426"/>
            <ac:grpSpMk id="35" creationId="{00000000-0000-0000-0000-000000000000}"/>
          </ac:grpSpMkLst>
        </pc:grpChg>
        <pc:grpChg chg="mod">
          <ac:chgData name="ΑΛΕΞΑΝΔΡΟΣ ΧΑΜΑΪΛΙΔΗΣ" userId="91f84d0e-3170-404c-9a35-1100e6f2232c" providerId="ADAL" clId="{6267334F-9798-4A3D-8F66-6867B6190B26}" dt="2022-05-04T10:35:10.027" v="21549" actId="207"/>
          <ac:grpSpMkLst>
            <pc:docMk/>
            <pc:sldMk cId="2681356338" sldId="426"/>
            <ac:grpSpMk id="38" creationId="{00000000-0000-0000-0000-000000000000}"/>
          </ac:grpSpMkLst>
        </pc:grpChg>
        <pc:grpChg chg="mod">
          <ac:chgData name="ΑΛΕΞΑΝΔΡΟΣ ΧΑΜΑΪΛΙΔΗΣ" userId="91f84d0e-3170-404c-9a35-1100e6f2232c" providerId="ADAL" clId="{6267334F-9798-4A3D-8F66-6867B6190B26}" dt="2022-05-04T10:15:49.425" v="21529" actId="207"/>
          <ac:grpSpMkLst>
            <pc:docMk/>
            <pc:sldMk cId="2681356338" sldId="426"/>
            <ac:grpSpMk id="41" creationId="{00000000-0000-0000-0000-000000000000}"/>
          </ac:grpSpMkLst>
        </pc:grpChg>
      </pc:sldChg>
      <pc:sldChg chg="add del">
        <pc:chgData name="ΑΛΕΞΑΝΔΡΟΣ ΧΑΜΑΪΛΙΔΗΣ" userId="91f84d0e-3170-404c-9a35-1100e6f2232c" providerId="ADAL" clId="{6267334F-9798-4A3D-8F66-6867B6190B26}" dt="2022-05-04T10:42:52.864" v="21560"/>
        <pc:sldMkLst>
          <pc:docMk/>
          <pc:sldMk cId="168105210" sldId="427"/>
        </pc:sldMkLst>
      </pc:sldChg>
      <pc:sldChg chg="modSp add del mod">
        <pc:chgData name="ΑΛΕΞΑΝΔΡΟΣ ΧΑΜΑΪΛΙΔΗΣ" userId="91f84d0e-3170-404c-9a35-1100e6f2232c" providerId="ADAL" clId="{6267334F-9798-4A3D-8F66-6867B6190B26}" dt="2022-05-04T10:39:26.356" v="21552" actId="2696"/>
        <pc:sldMkLst>
          <pc:docMk/>
          <pc:sldMk cId="2993880510" sldId="427"/>
        </pc:sldMkLst>
        <pc:spChg chg="mod">
          <ac:chgData name="ΑΛΕΞΑΝΔΡΟΣ ΧΑΜΑΪΛΙΔΗΣ" userId="91f84d0e-3170-404c-9a35-1100e6f2232c" providerId="ADAL" clId="{6267334F-9798-4A3D-8F66-6867B6190B26}" dt="2022-05-04T10:29:42.989" v="21537" actId="113"/>
          <ac:spMkLst>
            <pc:docMk/>
            <pc:sldMk cId="2993880510" sldId="427"/>
            <ac:spMk id="37" creationId="{00000000-0000-0000-0000-000000000000}"/>
          </ac:spMkLst>
        </pc:spChg>
        <pc:spChg chg="mod">
          <ac:chgData name="ΑΛΕΞΑΝΔΡΟΣ ΧΑΜΑΪΛΙΔΗΣ" userId="91f84d0e-3170-404c-9a35-1100e6f2232c" providerId="ADAL" clId="{6267334F-9798-4A3D-8F66-6867B6190B26}" dt="2022-05-04T10:28:52.432" v="21533" actId="207"/>
          <ac:spMkLst>
            <pc:docMk/>
            <pc:sldMk cId="2993880510" sldId="427"/>
            <ac:spMk id="42" creationId="{00000000-0000-0000-0000-000000000000}"/>
          </ac:spMkLst>
        </pc:spChg>
        <pc:spChg chg="mod">
          <ac:chgData name="ΑΛΕΞΑΝΔΡΟΣ ΧΑΜΑΪΛΙΔΗΣ" userId="91f84d0e-3170-404c-9a35-1100e6f2232c" providerId="ADAL" clId="{6267334F-9798-4A3D-8F66-6867B6190B26}" dt="2022-05-04T10:29:00.645" v="21534" actId="113"/>
          <ac:spMkLst>
            <pc:docMk/>
            <pc:sldMk cId="2993880510" sldId="427"/>
            <ac:spMk id="43" creationId="{00000000-0000-0000-0000-000000000000}"/>
          </ac:spMkLst>
        </pc:spChg>
        <pc:spChg chg="mod">
          <ac:chgData name="ΑΛΕΞΑΝΔΡΟΣ ΧΑΜΑΪΛΙΔΗΣ" userId="91f84d0e-3170-404c-9a35-1100e6f2232c" providerId="ADAL" clId="{6267334F-9798-4A3D-8F66-6867B6190B26}" dt="2022-05-04T10:29:16.489" v="21536" actId="207"/>
          <ac:spMkLst>
            <pc:docMk/>
            <pc:sldMk cId="2993880510" sldId="427"/>
            <ac:spMk id="48" creationId="{00000000-0000-0000-0000-000000000000}"/>
          </ac:spMkLst>
        </pc:spChg>
        <pc:spChg chg="mod">
          <ac:chgData name="ΑΛΕΞΑΝΔΡΟΣ ΧΑΜΑΪΛΙΔΗΣ" userId="91f84d0e-3170-404c-9a35-1100e6f2232c" providerId="ADAL" clId="{6267334F-9798-4A3D-8F66-6867B6190B26}" dt="2022-05-04T10:29:16.489" v="21536" actId="207"/>
          <ac:spMkLst>
            <pc:docMk/>
            <pc:sldMk cId="2993880510" sldId="427"/>
            <ac:spMk id="49" creationId="{00000000-0000-0000-0000-000000000000}"/>
          </ac:spMkLst>
        </pc:spChg>
        <pc:grpChg chg="mod">
          <ac:chgData name="ΑΛΕΞΑΝΔΡΟΣ ΧΑΜΑΪΛΙΔΗΣ" userId="91f84d0e-3170-404c-9a35-1100e6f2232c" providerId="ADAL" clId="{6267334F-9798-4A3D-8F66-6867B6190B26}" dt="2022-05-04T10:36:39.006" v="21550" actId="1076"/>
          <ac:grpSpMkLst>
            <pc:docMk/>
            <pc:sldMk cId="2993880510" sldId="427"/>
            <ac:grpSpMk id="38" creationId="{00000000-0000-0000-0000-000000000000}"/>
          </ac:grpSpMkLst>
        </pc:grpChg>
        <pc:grpChg chg="mod">
          <ac:chgData name="ΑΛΕΞΑΝΔΡΟΣ ΧΑΜΑΪΛΙΔΗΣ" userId="91f84d0e-3170-404c-9a35-1100e6f2232c" providerId="ADAL" clId="{6267334F-9798-4A3D-8F66-6867B6190B26}" dt="2022-05-04T10:28:52.432" v="21533" actId="207"/>
          <ac:grpSpMkLst>
            <pc:docMk/>
            <pc:sldMk cId="2993880510" sldId="427"/>
            <ac:grpSpMk id="41" creationId="{00000000-0000-0000-0000-000000000000}"/>
          </ac:grpSpMkLst>
        </pc:grpChg>
        <pc:grpChg chg="mod">
          <ac:chgData name="ΑΛΕΞΑΝΔΡΟΣ ΧΑΜΑΪΛΙΔΗΣ" userId="91f84d0e-3170-404c-9a35-1100e6f2232c" providerId="ADAL" clId="{6267334F-9798-4A3D-8F66-6867B6190B26}" dt="2022-05-04T10:29:16.489" v="21536" actId="207"/>
          <ac:grpSpMkLst>
            <pc:docMk/>
            <pc:sldMk cId="2993880510" sldId="427"/>
            <ac:grpSpMk id="47" creationId="{00000000-0000-0000-0000-000000000000}"/>
          </ac:grpSpMkLst>
        </pc:grpChg>
      </pc:sldChg>
      <pc:sldChg chg="modSp add del mod">
        <pc:chgData name="ΑΛΕΞΑΝΔΡΟΣ ΧΑΜΑΪΛΙΔΗΣ" userId="91f84d0e-3170-404c-9a35-1100e6f2232c" providerId="ADAL" clId="{6267334F-9798-4A3D-8F66-6867B6190B26}" dt="2022-05-04T10:45:10.930" v="21565" actId="47"/>
        <pc:sldMkLst>
          <pc:docMk/>
          <pc:sldMk cId="77217012" sldId="428"/>
        </pc:sldMkLst>
        <pc:spChg chg="mod">
          <ac:chgData name="ΑΛΕΞΑΝΔΡΟΣ ΧΑΜΑΪΛΙΔΗΣ" userId="91f84d0e-3170-404c-9a35-1100e6f2232c" providerId="ADAL" clId="{6267334F-9798-4A3D-8F66-6867B6190B26}" dt="2022-05-04T10:41:36.503" v="21558" actId="207"/>
          <ac:spMkLst>
            <pc:docMk/>
            <pc:sldMk cId="77217012" sldId="428"/>
            <ac:spMk id="36" creationId="{00000000-0000-0000-0000-000000000000}"/>
          </ac:spMkLst>
        </pc:spChg>
        <pc:spChg chg="mod">
          <ac:chgData name="ΑΛΕΞΑΝΔΡΟΣ ΧΑΜΑΪΛΙΔΗΣ" userId="91f84d0e-3170-404c-9a35-1100e6f2232c" providerId="ADAL" clId="{6267334F-9798-4A3D-8F66-6867B6190B26}" dt="2022-05-04T10:41:36.503" v="21558" actId="207"/>
          <ac:spMkLst>
            <pc:docMk/>
            <pc:sldMk cId="77217012" sldId="428"/>
            <ac:spMk id="37" creationId="{00000000-0000-0000-0000-000000000000}"/>
          </ac:spMkLst>
        </pc:spChg>
        <pc:spChg chg="mod">
          <ac:chgData name="ΑΛΕΞΑΝΔΡΟΣ ΧΑΜΑΪΛΙΔΗΣ" userId="91f84d0e-3170-404c-9a35-1100e6f2232c" providerId="ADAL" clId="{6267334F-9798-4A3D-8F66-6867B6190B26}" dt="2022-05-04T10:43:36.280" v="21561" actId="207"/>
          <ac:spMkLst>
            <pc:docMk/>
            <pc:sldMk cId="77217012" sldId="428"/>
            <ac:spMk id="39" creationId="{00000000-0000-0000-0000-000000000000}"/>
          </ac:spMkLst>
        </pc:spChg>
        <pc:spChg chg="mod">
          <ac:chgData name="ΑΛΕΞΑΝΔΡΟΣ ΧΑΜΑΪΛΙΔΗΣ" userId="91f84d0e-3170-404c-9a35-1100e6f2232c" providerId="ADAL" clId="{6267334F-9798-4A3D-8F66-6867B6190B26}" dt="2022-05-04T10:43:36.280" v="21561" actId="207"/>
          <ac:spMkLst>
            <pc:docMk/>
            <pc:sldMk cId="77217012" sldId="428"/>
            <ac:spMk id="40" creationId="{00000000-0000-0000-0000-000000000000}"/>
          </ac:spMkLst>
        </pc:spChg>
        <pc:spChg chg="mod">
          <ac:chgData name="ΑΛΕΞΑΝΔΡΟΣ ΧΑΜΑΪΛΙΔΗΣ" userId="91f84d0e-3170-404c-9a35-1100e6f2232c" providerId="ADAL" clId="{6267334F-9798-4A3D-8F66-6867B6190B26}" dt="2022-05-04T10:39:47.684" v="21554" actId="207"/>
          <ac:spMkLst>
            <pc:docMk/>
            <pc:sldMk cId="77217012" sldId="428"/>
            <ac:spMk id="42" creationId="{00000000-0000-0000-0000-000000000000}"/>
          </ac:spMkLst>
        </pc:spChg>
        <pc:spChg chg="mod">
          <ac:chgData name="ΑΛΕΞΑΝΔΡΟΣ ΧΑΜΑΪΛΙΔΗΣ" userId="91f84d0e-3170-404c-9a35-1100e6f2232c" providerId="ADAL" clId="{6267334F-9798-4A3D-8F66-6867B6190B26}" dt="2022-05-04T10:39:59.005" v="21555" actId="113"/>
          <ac:spMkLst>
            <pc:docMk/>
            <pc:sldMk cId="77217012" sldId="428"/>
            <ac:spMk id="43" creationId="{00000000-0000-0000-0000-000000000000}"/>
          </ac:spMkLst>
        </pc:spChg>
        <pc:spChg chg="mod">
          <ac:chgData name="ΑΛΕΞΑΝΔΡΟΣ ΧΑΜΑΪΛΙΔΗΣ" userId="91f84d0e-3170-404c-9a35-1100e6f2232c" providerId="ADAL" clId="{6267334F-9798-4A3D-8F66-6867B6190B26}" dt="2022-05-04T10:39:39.528" v="21553" actId="207"/>
          <ac:spMkLst>
            <pc:docMk/>
            <pc:sldMk cId="77217012" sldId="428"/>
            <ac:spMk id="48" creationId="{00000000-0000-0000-0000-000000000000}"/>
          </ac:spMkLst>
        </pc:spChg>
        <pc:spChg chg="mod">
          <ac:chgData name="ΑΛΕΞΑΝΔΡΟΣ ΧΑΜΑΪΛΙΔΗΣ" userId="91f84d0e-3170-404c-9a35-1100e6f2232c" providerId="ADAL" clId="{6267334F-9798-4A3D-8F66-6867B6190B26}" dt="2022-05-04T10:41:13.526" v="21557" actId="113"/>
          <ac:spMkLst>
            <pc:docMk/>
            <pc:sldMk cId="77217012" sldId="428"/>
            <ac:spMk id="49" creationId="{00000000-0000-0000-0000-000000000000}"/>
          </ac:spMkLst>
        </pc:spChg>
        <pc:grpChg chg="mod">
          <ac:chgData name="ΑΛΕΞΑΝΔΡΟΣ ΧΑΜΑΪΛΙΔΗΣ" userId="91f84d0e-3170-404c-9a35-1100e6f2232c" providerId="ADAL" clId="{6267334F-9798-4A3D-8F66-6867B6190B26}" dt="2022-05-04T10:41:36.503" v="21558" actId="207"/>
          <ac:grpSpMkLst>
            <pc:docMk/>
            <pc:sldMk cId="77217012" sldId="428"/>
            <ac:grpSpMk id="35" creationId="{00000000-0000-0000-0000-000000000000}"/>
          </ac:grpSpMkLst>
        </pc:grpChg>
        <pc:grpChg chg="mod">
          <ac:chgData name="ΑΛΕΞΑΝΔΡΟΣ ΧΑΜΑΪΛΙΔΗΣ" userId="91f84d0e-3170-404c-9a35-1100e6f2232c" providerId="ADAL" clId="{6267334F-9798-4A3D-8F66-6867B6190B26}" dt="2022-05-04T10:43:36.280" v="21561" actId="207"/>
          <ac:grpSpMkLst>
            <pc:docMk/>
            <pc:sldMk cId="77217012" sldId="428"/>
            <ac:grpSpMk id="38" creationId="{00000000-0000-0000-0000-000000000000}"/>
          </ac:grpSpMkLst>
        </pc:grpChg>
        <pc:grpChg chg="mod">
          <ac:chgData name="ΑΛΕΞΑΝΔΡΟΣ ΧΑΜΑΪΛΙΔΗΣ" userId="91f84d0e-3170-404c-9a35-1100e6f2232c" providerId="ADAL" clId="{6267334F-9798-4A3D-8F66-6867B6190B26}" dt="2022-05-04T10:39:47.684" v="21554" actId="207"/>
          <ac:grpSpMkLst>
            <pc:docMk/>
            <pc:sldMk cId="77217012" sldId="428"/>
            <ac:grpSpMk id="41" creationId="{00000000-0000-0000-0000-000000000000}"/>
          </ac:grpSpMkLst>
        </pc:grpChg>
        <pc:grpChg chg="mod">
          <ac:chgData name="ΑΛΕΞΑΝΔΡΟΣ ΧΑΜΑΪΛΙΔΗΣ" userId="91f84d0e-3170-404c-9a35-1100e6f2232c" providerId="ADAL" clId="{6267334F-9798-4A3D-8F66-6867B6190B26}" dt="2022-05-04T10:39:39.528" v="21553" actId="207"/>
          <ac:grpSpMkLst>
            <pc:docMk/>
            <pc:sldMk cId="77217012" sldId="428"/>
            <ac:grpSpMk id="47" creationId="{00000000-0000-0000-0000-000000000000}"/>
          </ac:grpSpMkLst>
        </pc:grpChg>
      </pc:sldChg>
      <pc:sldChg chg="new del">
        <pc:chgData name="ΑΛΕΞΑΝΔΡΟΣ ΧΑΜΑΪΛΙΔΗΣ" userId="91f84d0e-3170-404c-9a35-1100e6f2232c" providerId="ADAL" clId="{6267334F-9798-4A3D-8F66-6867B6190B26}" dt="2022-05-04T10:44:55.748" v="21564" actId="47"/>
        <pc:sldMkLst>
          <pc:docMk/>
          <pc:sldMk cId="3353651385" sldId="429"/>
        </pc:sldMkLst>
      </pc:sldChg>
      <pc:sldChg chg="modSp add mod">
        <pc:chgData name="ΑΛΕΞΑΝΔΡΟΣ ΧΑΜΑΪΛΙΔΗΣ" userId="91f84d0e-3170-404c-9a35-1100e6f2232c" providerId="ADAL" clId="{6267334F-9798-4A3D-8F66-6867B6190B26}" dt="2022-05-04T10:50:21.121" v="21632" actId="207"/>
        <pc:sldMkLst>
          <pc:docMk/>
          <pc:sldMk cId="3786997363" sldId="430"/>
        </pc:sldMkLst>
        <pc:spChg chg="mod">
          <ac:chgData name="ΑΛΕΞΑΝΔΡΟΣ ΧΑΜΑΪΛΙΔΗΣ" userId="91f84d0e-3170-404c-9a35-1100e6f2232c" providerId="ADAL" clId="{6267334F-9798-4A3D-8F66-6867B6190B26}" dt="2022-05-04T10:45:31.014" v="21566" actId="207"/>
          <ac:spMkLst>
            <pc:docMk/>
            <pc:sldMk cId="3786997363" sldId="430"/>
            <ac:spMk id="36" creationId="{00000000-0000-0000-0000-000000000000}"/>
          </ac:spMkLst>
        </pc:spChg>
        <pc:spChg chg="mod">
          <ac:chgData name="ΑΛΕΞΑΝΔΡΟΣ ΧΑΜΑΪΛΙΔΗΣ" userId="91f84d0e-3170-404c-9a35-1100e6f2232c" providerId="ADAL" clId="{6267334F-9798-4A3D-8F66-6867B6190B26}" dt="2022-05-04T10:45:31.014" v="21566" actId="207"/>
          <ac:spMkLst>
            <pc:docMk/>
            <pc:sldMk cId="3786997363" sldId="430"/>
            <ac:spMk id="37" creationId="{00000000-0000-0000-0000-000000000000}"/>
          </ac:spMkLst>
        </pc:spChg>
        <pc:spChg chg="mod">
          <ac:chgData name="ΑΛΕΞΑΝΔΡΟΣ ΧΑΜΑΪΛΙΔΗΣ" userId="91f84d0e-3170-404c-9a35-1100e6f2232c" providerId="ADAL" clId="{6267334F-9798-4A3D-8F66-6867B6190B26}" dt="2022-05-04T10:46:18.795" v="21569" actId="207"/>
          <ac:spMkLst>
            <pc:docMk/>
            <pc:sldMk cId="3786997363" sldId="430"/>
            <ac:spMk id="40" creationId="{00000000-0000-0000-0000-000000000000}"/>
          </ac:spMkLst>
        </pc:spChg>
        <pc:spChg chg="mod">
          <ac:chgData name="ΑΛΕΞΑΝΔΡΟΣ ΧΑΜΑΪΛΙΔΗΣ" userId="91f84d0e-3170-404c-9a35-1100e6f2232c" providerId="ADAL" clId="{6267334F-9798-4A3D-8F66-6867B6190B26}" dt="2022-05-04T10:45:46.356" v="21567" actId="207"/>
          <ac:spMkLst>
            <pc:docMk/>
            <pc:sldMk cId="3786997363" sldId="430"/>
            <ac:spMk id="42" creationId="{00000000-0000-0000-0000-000000000000}"/>
          </ac:spMkLst>
        </pc:spChg>
        <pc:spChg chg="mod">
          <ac:chgData name="ΑΛΕΞΑΝΔΡΟΣ ΧΑΜΑΪΛΙΔΗΣ" userId="91f84d0e-3170-404c-9a35-1100e6f2232c" providerId="ADAL" clId="{6267334F-9798-4A3D-8F66-6867B6190B26}" dt="2022-05-04T10:50:06.701" v="21631" actId="207"/>
          <ac:spMkLst>
            <pc:docMk/>
            <pc:sldMk cId="3786997363" sldId="430"/>
            <ac:spMk id="43" creationId="{00000000-0000-0000-0000-000000000000}"/>
          </ac:spMkLst>
        </pc:spChg>
        <pc:spChg chg="mod">
          <ac:chgData name="ΑΛΕΞΑΝΔΡΟΣ ΧΑΜΑΪΛΙΔΗΣ" userId="91f84d0e-3170-404c-9a35-1100e6f2232c" providerId="ADAL" clId="{6267334F-9798-4A3D-8F66-6867B6190B26}" dt="2022-05-04T10:50:21.121" v="21632" actId="207"/>
          <ac:spMkLst>
            <pc:docMk/>
            <pc:sldMk cId="3786997363" sldId="430"/>
            <ac:spMk id="45" creationId="{00000000-0000-0000-0000-000000000000}"/>
          </ac:spMkLst>
        </pc:spChg>
        <pc:spChg chg="mod">
          <ac:chgData name="ΑΛΕΞΑΝΔΡΟΣ ΧΑΜΑΪΛΙΔΗΣ" userId="91f84d0e-3170-404c-9a35-1100e6f2232c" providerId="ADAL" clId="{6267334F-9798-4A3D-8F66-6867B6190B26}" dt="2022-05-04T10:50:21.121" v="21632" actId="207"/>
          <ac:spMkLst>
            <pc:docMk/>
            <pc:sldMk cId="3786997363" sldId="430"/>
            <ac:spMk id="46" creationId="{00000000-0000-0000-0000-000000000000}"/>
          </ac:spMkLst>
        </pc:spChg>
        <pc:spChg chg="mod">
          <ac:chgData name="ΑΛΕΞΑΝΔΡΟΣ ΧΑΜΑΪΛΙΔΗΣ" userId="91f84d0e-3170-404c-9a35-1100e6f2232c" providerId="ADAL" clId="{6267334F-9798-4A3D-8F66-6867B6190B26}" dt="2022-05-04T10:46:53.194" v="21572" actId="207"/>
          <ac:spMkLst>
            <pc:docMk/>
            <pc:sldMk cId="3786997363" sldId="430"/>
            <ac:spMk id="48" creationId="{00000000-0000-0000-0000-000000000000}"/>
          </ac:spMkLst>
        </pc:spChg>
        <pc:spChg chg="mod">
          <ac:chgData name="ΑΛΕΞΑΝΔΡΟΣ ΧΑΜΑΪΛΙΔΗΣ" userId="91f84d0e-3170-404c-9a35-1100e6f2232c" providerId="ADAL" clId="{6267334F-9798-4A3D-8F66-6867B6190B26}" dt="2022-05-04T10:46:53.194" v="21572" actId="207"/>
          <ac:spMkLst>
            <pc:docMk/>
            <pc:sldMk cId="3786997363" sldId="430"/>
            <ac:spMk id="49" creationId="{00000000-0000-0000-0000-000000000000}"/>
          </ac:spMkLst>
        </pc:spChg>
        <pc:grpChg chg="mod">
          <ac:chgData name="ΑΛΕΞΑΝΔΡΟΣ ΧΑΜΑΪΛΙΔΗΣ" userId="91f84d0e-3170-404c-9a35-1100e6f2232c" providerId="ADAL" clId="{6267334F-9798-4A3D-8F66-6867B6190B26}" dt="2022-05-04T10:45:31.014" v="21566" actId="207"/>
          <ac:grpSpMkLst>
            <pc:docMk/>
            <pc:sldMk cId="3786997363" sldId="430"/>
            <ac:grpSpMk id="35" creationId="{00000000-0000-0000-0000-000000000000}"/>
          </ac:grpSpMkLst>
        </pc:grpChg>
        <pc:grpChg chg="mod">
          <ac:chgData name="ΑΛΕΞΑΝΔΡΟΣ ΧΑΜΑΪΛΙΔΗΣ" userId="91f84d0e-3170-404c-9a35-1100e6f2232c" providerId="ADAL" clId="{6267334F-9798-4A3D-8F66-6867B6190B26}" dt="2022-05-04T10:45:46.356" v="21567" actId="207"/>
          <ac:grpSpMkLst>
            <pc:docMk/>
            <pc:sldMk cId="3786997363" sldId="430"/>
            <ac:grpSpMk id="41" creationId="{00000000-0000-0000-0000-000000000000}"/>
          </ac:grpSpMkLst>
        </pc:grpChg>
        <pc:grpChg chg="mod">
          <ac:chgData name="ΑΛΕΞΑΝΔΡΟΣ ΧΑΜΑΪΛΙΔΗΣ" userId="91f84d0e-3170-404c-9a35-1100e6f2232c" providerId="ADAL" clId="{6267334F-9798-4A3D-8F66-6867B6190B26}" dt="2022-05-04T10:50:21.121" v="21632" actId="207"/>
          <ac:grpSpMkLst>
            <pc:docMk/>
            <pc:sldMk cId="3786997363" sldId="430"/>
            <ac:grpSpMk id="44" creationId="{00000000-0000-0000-0000-000000000000}"/>
          </ac:grpSpMkLst>
        </pc:grpChg>
        <pc:grpChg chg="mod">
          <ac:chgData name="ΑΛΕΞΑΝΔΡΟΣ ΧΑΜΑΪΛΙΔΗΣ" userId="91f84d0e-3170-404c-9a35-1100e6f2232c" providerId="ADAL" clId="{6267334F-9798-4A3D-8F66-6867B6190B26}" dt="2022-05-04T10:46:53.194" v="21572" actId="207"/>
          <ac:grpSpMkLst>
            <pc:docMk/>
            <pc:sldMk cId="3786997363" sldId="430"/>
            <ac:grpSpMk id="47" creationId="{00000000-0000-0000-0000-000000000000}"/>
          </ac:grpSpMkLst>
        </pc:grpChg>
      </pc:sldChg>
      <pc:sldChg chg="modSp add mod">
        <pc:chgData name="ΑΛΕΞΑΝΔΡΟΣ ΧΑΜΑΪΛΙΔΗΣ" userId="91f84d0e-3170-404c-9a35-1100e6f2232c" providerId="ADAL" clId="{6267334F-9798-4A3D-8F66-6867B6190B26}" dt="2022-05-04T11:04:16.513" v="22030" actId="207"/>
        <pc:sldMkLst>
          <pc:docMk/>
          <pc:sldMk cId="1848778040" sldId="431"/>
        </pc:sldMkLst>
        <pc:spChg chg="mod">
          <ac:chgData name="ΑΛΕΞΑΝΔΡΟΣ ΧΑΜΑΪΛΙΔΗΣ" userId="91f84d0e-3170-404c-9a35-1100e6f2232c" providerId="ADAL" clId="{6267334F-9798-4A3D-8F66-6867B6190B26}" dt="2022-05-04T11:04:16.513" v="22030" actId="207"/>
          <ac:spMkLst>
            <pc:docMk/>
            <pc:sldMk cId="1848778040" sldId="431"/>
            <ac:spMk id="46" creationId="{00000000-0000-0000-0000-000000000000}"/>
          </ac:spMkLst>
        </pc:spChg>
        <pc:spChg chg="mod">
          <ac:chgData name="ΑΛΕΞΑΝΔΡΟΣ ΧΑΜΑΪΛΙΔΗΣ" userId="91f84d0e-3170-404c-9a35-1100e6f2232c" providerId="ADAL" clId="{6267334F-9798-4A3D-8F66-6867B6190B26}" dt="2022-05-04T11:04:00.030" v="22028" actId="207"/>
          <ac:spMkLst>
            <pc:docMk/>
            <pc:sldMk cId="1848778040" sldId="431"/>
            <ac:spMk id="48" creationId="{00000000-0000-0000-0000-000000000000}"/>
          </ac:spMkLst>
        </pc:spChg>
        <pc:spChg chg="mod">
          <ac:chgData name="ΑΛΕΞΑΝΔΡΟΣ ΧΑΜΑΪΛΙΔΗΣ" userId="91f84d0e-3170-404c-9a35-1100e6f2232c" providerId="ADAL" clId="{6267334F-9798-4A3D-8F66-6867B6190B26}" dt="2022-05-04T11:04:00.030" v="22028" actId="207"/>
          <ac:spMkLst>
            <pc:docMk/>
            <pc:sldMk cId="1848778040" sldId="431"/>
            <ac:spMk id="49" creationId="{00000000-0000-0000-0000-000000000000}"/>
          </ac:spMkLst>
        </pc:spChg>
        <pc:spChg chg="mod">
          <ac:chgData name="ΑΛΕΞΑΝΔΡΟΣ ΧΑΜΑΪΛΙΔΗΣ" userId="91f84d0e-3170-404c-9a35-1100e6f2232c" providerId="ADAL" clId="{6267334F-9798-4A3D-8F66-6867B6190B26}" dt="2022-05-04T11:03:31.932" v="22025" actId="207"/>
          <ac:spMkLst>
            <pc:docMk/>
            <pc:sldMk cId="1848778040" sldId="431"/>
            <ac:spMk id="52" creationId="{00000000-0000-0000-0000-000000000000}"/>
          </ac:spMkLst>
        </pc:spChg>
        <pc:spChg chg="mod">
          <ac:chgData name="ΑΛΕΞΑΝΔΡΟΣ ΧΑΜΑΪΛΙΔΗΣ" userId="91f84d0e-3170-404c-9a35-1100e6f2232c" providerId="ADAL" clId="{6267334F-9798-4A3D-8F66-6867B6190B26}" dt="2022-05-04T11:03:20.711" v="22022" actId="207"/>
          <ac:spMkLst>
            <pc:docMk/>
            <pc:sldMk cId="1848778040" sldId="431"/>
            <ac:spMk id="54" creationId="{00000000-0000-0000-0000-000000000000}"/>
          </ac:spMkLst>
        </pc:spChg>
        <pc:spChg chg="mod">
          <ac:chgData name="ΑΛΕΞΑΝΔΡΟΣ ΧΑΜΑΪΛΙΔΗΣ" userId="91f84d0e-3170-404c-9a35-1100e6f2232c" providerId="ADAL" clId="{6267334F-9798-4A3D-8F66-6867B6190B26}" dt="2022-05-04T11:03:42.748" v="22026" actId="113"/>
          <ac:spMkLst>
            <pc:docMk/>
            <pc:sldMk cId="1848778040" sldId="431"/>
            <ac:spMk id="55" creationId="{00000000-0000-0000-0000-000000000000}"/>
          </ac:spMkLst>
        </pc:spChg>
        <pc:grpChg chg="mod">
          <ac:chgData name="ΑΛΕΞΑΝΔΡΟΣ ΧΑΜΑΪΛΙΔΗΣ" userId="91f84d0e-3170-404c-9a35-1100e6f2232c" providerId="ADAL" clId="{6267334F-9798-4A3D-8F66-6867B6190B26}" dt="2022-05-04T11:04:00.030" v="22028" actId="207"/>
          <ac:grpSpMkLst>
            <pc:docMk/>
            <pc:sldMk cId="1848778040" sldId="431"/>
            <ac:grpSpMk id="47" creationId="{00000000-0000-0000-0000-000000000000}"/>
          </ac:grpSpMkLst>
        </pc:grpChg>
        <pc:grpChg chg="mod">
          <ac:chgData name="ΑΛΕΞΑΝΔΡΟΣ ΧΑΜΑΪΛΙΔΗΣ" userId="91f84d0e-3170-404c-9a35-1100e6f2232c" providerId="ADAL" clId="{6267334F-9798-4A3D-8F66-6867B6190B26}" dt="2022-05-04T11:03:20.711" v="22022" actId="207"/>
          <ac:grpSpMkLst>
            <pc:docMk/>
            <pc:sldMk cId="1848778040" sldId="431"/>
            <ac:grpSpMk id="53" creationId="{00000000-0000-0000-0000-000000000000}"/>
          </ac:grpSpMkLst>
        </pc:grpChg>
      </pc:sldChg>
      <pc:sldChg chg="modSp add mod">
        <pc:chgData name="ΑΛΕΞΑΝΔΡΟΣ ΧΑΜΑΪΛΙΔΗΣ" userId="91f84d0e-3170-404c-9a35-1100e6f2232c" providerId="ADAL" clId="{6267334F-9798-4A3D-8F66-6867B6190B26}" dt="2022-05-04T11:13:35.625" v="22312" actId="1076"/>
        <pc:sldMkLst>
          <pc:docMk/>
          <pc:sldMk cId="3077859171" sldId="432"/>
        </pc:sldMkLst>
        <pc:spChg chg="mod">
          <ac:chgData name="ΑΛΕΞΑΝΔΡΟΣ ΧΑΜΑΪΛΙΔΗΣ" userId="91f84d0e-3170-404c-9a35-1100e6f2232c" providerId="ADAL" clId="{6267334F-9798-4A3D-8F66-6867B6190B26}" dt="2022-05-04T11:12:23.401" v="22305" actId="207"/>
          <ac:spMkLst>
            <pc:docMk/>
            <pc:sldMk cId="3077859171" sldId="432"/>
            <ac:spMk id="52" creationId="{00000000-0000-0000-0000-000000000000}"/>
          </ac:spMkLst>
        </pc:spChg>
        <pc:spChg chg="mod">
          <ac:chgData name="ΑΛΕΞΑΝΔΡΟΣ ΧΑΜΑΪΛΙΔΗΣ" userId="91f84d0e-3170-404c-9a35-1100e6f2232c" providerId="ADAL" clId="{6267334F-9798-4A3D-8F66-6867B6190B26}" dt="2022-05-04T11:12:16.760" v="22304" actId="207"/>
          <ac:spMkLst>
            <pc:docMk/>
            <pc:sldMk cId="3077859171" sldId="432"/>
            <ac:spMk id="54" creationId="{00000000-0000-0000-0000-000000000000}"/>
          </ac:spMkLst>
        </pc:spChg>
        <pc:spChg chg="mod">
          <ac:chgData name="ΑΛΕΞΑΝΔΡΟΣ ΧΑΜΑΪΛΙΔΗΣ" userId="91f84d0e-3170-404c-9a35-1100e6f2232c" providerId="ADAL" clId="{6267334F-9798-4A3D-8F66-6867B6190B26}" dt="2022-05-04T11:12:31.860" v="22306" actId="113"/>
          <ac:spMkLst>
            <pc:docMk/>
            <pc:sldMk cId="3077859171" sldId="432"/>
            <ac:spMk id="55" creationId="{00000000-0000-0000-0000-000000000000}"/>
          </ac:spMkLst>
        </pc:spChg>
        <pc:spChg chg="mod">
          <ac:chgData name="ΑΛΕΞΑΝΔΡΟΣ ΧΑΜΑΪΛΙΔΗΣ" userId="91f84d0e-3170-404c-9a35-1100e6f2232c" providerId="ADAL" clId="{6267334F-9798-4A3D-8F66-6867B6190B26}" dt="2022-05-04T11:13:14.969" v="22311" actId="207"/>
          <ac:spMkLst>
            <pc:docMk/>
            <pc:sldMk cId="3077859171" sldId="432"/>
            <ac:spMk id="57" creationId="{00000000-0000-0000-0000-000000000000}"/>
          </ac:spMkLst>
        </pc:spChg>
        <pc:spChg chg="mod">
          <ac:chgData name="ΑΛΕΞΑΝΔΡΟΣ ΧΑΜΑΪΛΙΔΗΣ" userId="91f84d0e-3170-404c-9a35-1100e6f2232c" providerId="ADAL" clId="{6267334F-9798-4A3D-8F66-6867B6190B26}" dt="2022-05-04T11:13:14.969" v="22311" actId="207"/>
          <ac:spMkLst>
            <pc:docMk/>
            <pc:sldMk cId="3077859171" sldId="432"/>
            <ac:spMk id="58" creationId="{00000000-0000-0000-0000-000000000000}"/>
          </ac:spMkLst>
        </pc:spChg>
        <pc:spChg chg="mod">
          <ac:chgData name="ΑΛΕΞΑΝΔΡΟΣ ΧΑΜΑΪΛΙΔΗΣ" userId="91f84d0e-3170-404c-9a35-1100e6f2232c" providerId="ADAL" clId="{6267334F-9798-4A3D-8F66-6867B6190B26}" dt="2022-05-04T11:12:46.590" v="22307" actId="207"/>
          <ac:spMkLst>
            <pc:docMk/>
            <pc:sldMk cId="3077859171" sldId="432"/>
            <ac:spMk id="60" creationId="{00000000-0000-0000-0000-000000000000}"/>
          </ac:spMkLst>
        </pc:spChg>
        <pc:spChg chg="mod">
          <ac:chgData name="ΑΛΕΞΑΝΔΡΟΣ ΧΑΜΑΪΛΙΔΗΣ" userId="91f84d0e-3170-404c-9a35-1100e6f2232c" providerId="ADAL" clId="{6267334F-9798-4A3D-8F66-6867B6190B26}" dt="2022-05-04T11:12:53.515" v="22308" actId="113"/>
          <ac:spMkLst>
            <pc:docMk/>
            <pc:sldMk cId="3077859171" sldId="432"/>
            <ac:spMk id="61" creationId="{00000000-0000-0000-0000-000000000000}"/>
          </ac:spMkLst>
        </pc:spChg>
        <pc:grpChg chg="mod">
          <ac:chgData name="ΑΛΕΞΑΝΔΡΟΣ ΧΑΜΑΪΛΙΔΗΣ" userId="91f84d0e-3170-404c-9a35-1100e6f2232c" providerId="ADAL" clId="{6267334F-9798-4A3D-8F66-6867B6190B26}" dt="2022-05-04T11:12:16.760" v="22304" actId="207"/>
          <ac:grpSpMkLst>
            <pc:docMk/>
            <pc:sldMk cId="3077859171" sldId="432"/>
            <ac:grpSpMk id="53" creationId="{00000000-0000-0000-0000-000000000000}"/>
          </ac:grpSpMkLst>
        </pc:grpChg>
        <pc:grpChg chg="mod">
          <ac:chgData name="ΑΛΕΞΑΝΔΡΟΣ ΧΑΜΑΪΛΙΔΗΣ" userId="91f84d0e-3170-404c-9a35-1100e6f2232c" providerId="ADAL" clId="{6267334F-9798-4A3D-8F66-6867B6190B26}" dt="2022-05-04T11:13:35.625" v="22312" actId="1076"/>
          <ac:grpSpMkLst>
            <pc:docMk/>
            <pc:sldMk cId="3077859171" sldId="432"/>
            <ac:grpSpMk id="56" creationId="{00000000-0000-0000-0000-000000000000}"/>
          </ac:grpSpMkLst>
        </pc:grpChg>
        <pc:grpChg chg="mod">
          <ac:chgData name="ΑΛΕΞΑΝΔΡΟΣ ΧΑΜΑΪΛΙΔΗΣ" userId="91f84d0e-3170-404c-9a35-1100e6f2232c" providerId="ADAL" clId="{6267334F-9798-4A3D-8F66-6867B6190B26}" dt="2022-05-04T11:12:46.590" v="22307" actId="207"/>
          <ac:grpSpMkLst>
            <pc:docMk/>
            <pc:sldMk cId="3077859171" sldId="432"/>
            <ac:grpSpMk id="59" creationId="{00000000-0000-0000-0000-000000000000}"/>
          </ac:grpSpMkLst>
        </pc:grpChg>
      </pc:sldChg>
      <pc:sldMasterChg chg="modSp modSldLayout">
        <pc:chgData name="ΑΛΕΞΑΝΔΡΟΣ ΧΑΜΑΪΛΙΔΗΣ" userId="91f84d0e-3170-404c-9a35-1100e6f2232c" providerId="ADAL" clId="{6267334F-9798-4A3D-8F66-6867B6190B26}" dt="2022-05-12T09:11:16.717" v="28911"/>
        <pc:sldMasterMkLst>
          <pc:docMk/>
          <pc:sldMasterMk cId="680392665" sldId="2147483686"/>
        </pc:sldMasterMkLst>
        <pc:spChg chg="mod">
          <ac:chgData name="ΑΛΕΞΑΝΔΡΟΣ ΧΑΜΑΪΛΙΔΗΣ" userId="91f84d0e-3170-404c-9a35-1100e6f2232c" providerId="ADAL" clId="{6267334F-9798-4A3D-8F66-6867B6190B26}" dt="2022-05-12T09:11:16.717" v="28911"/>
          <ac:spMkLst>
            <pc:docMk/>
            <pc:sldMasterMk cId="680392665" sldId="2147483686"/>
            <ac:spMk id="11" creationId="{00000000-0000-0000-0000-000000000000}"/>
          </ac:spMkLst>
        </pc:spChg>
        <pc:sldLayoutChg chg="modSp">
          <pc:chgData name="ΑΛΕΞΑΝΔΡΟΣ ΧΑΜΑΪΛΙΔΗΣ" userId="91f84d0e-3170-404c-9a35-1100e6f2232c" providerId="ADAL" clId="{6267334F-9798-4A3D-8F66-6867B6190B26}" dt="2022-05-03T11:09:02.436" v="14421"/>
          <pc:sldLayoutMkLst>
            <pc:docMk/>
            <pc:sldMasterMk cId="680392665" sldId="2147483686"/>
            <pc:sldLayoutMk cId="3909768436" sldId="2147483687"/>
          </pc:sldLayoutMkLst>
          <pc:spChg chg="mod">
            <ac:chgData name="ΑΛΕΞΑΝΔΡΟΣ ΧΑΜΑΪΛΙΔΗΣ" userId="91f84d0e-3170-404c-9a35-1100e6f2232c" providerId="ADAL" clId="{6267334F-9798-4A3D-8F66-6867B6190B26}" dt="2022-05-03T11:09:02.436" v="14421"/>
            <ac:spMkLst>
              <pc:docMk/>
              <pc:sldMasterMk cId="680392665" sldId="2147483686"/>
              <pc:sldLayoutMk cId="3909768436" sldId="2147483687"/>
              <ac:spMk id="10" creationId="{00000000-0000-0000-0000-000000000000}"/>
            </ac:spMkLst>
          </pc:spChg>
        </pc:sldLayoutChg>
        <pc:sldLayoutChg chg="modSp">
          <pc:chgData name="ΑΛΕΞΑΝΔΡΟΣ ΧΑΜΑΪΛΙΔΗΣ" userId="91f84d0e-3170-404c-9a35-1100e6f2232c" providerId="ADAL" clId="{6267334F-9798-4A3D-8F66-6867B6190B26}" dt="2022-05-03T11:09:02.436" v="14421"/>
          <pc:sldLayoutMkLst>
            <pc:docMk/>
            <pc:sldMasterMk cId="680392665" sldId="2147483686"/>
            <pc:sldLayoutMk cId="3970027600" sldId="2147483689"/>
          </pc:sldLayoutMkLst>
          <pc:spChg chg="mod">
            <ac:chgData name="ΑΛΕΞΑΝΔΡΟΣ ΧΑΜΑΪΛΙΔΗΣ" userId="91f84d0e-3170-404c-9a35-1100e6f2232c" providerId="ADAL" clId="{6267334F-9798-4A3D-8F66-6867B6190B26}" dt="2022-05-03T11:09:02.436" v="14421"/>
            <ac:spMkLst>
              <pc:docMk/>
              <pc:sldMasterMk cId="680392665" sldId="2147483686"/>
              <pc:sldLayoutMk cId="3970027600" sldId="2147483689"/>
              <ac:spMk id="9"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6" cy="497759"/>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49744" y="0"/>
            <a:ext cx="2946345" cy="497759"/>
          </a:xfrm>
          <a:prstGeom prst="rect">
            <a:avLst/>
          </a:prstGeom>
        </p:spPr>
        <p:txBody>
          <a:bodyPr vert="horz" lIns="91294" tIns="45647" rIns="91294" bIns="45647" rtlCol="0"/>
          <a:lstStyle>
            <a:lvl1pPr algn="r">
              <a:defRPr sz="1200"/>
            </a:lvl1pPr>
          </a:lstStyle>
          <a:p>
            <a:fld id="{1ED3E0A0-F650-4388-B901-4131A3A40D08}" type="datetimeFigureOut">
              <a:rPr lang="en-GB" smtClean="0"/>
              <a:pPr/>
              <a:t>31/07/2024</a:t>
            </a:fld>
            <a:endParaRPr lang="en-GB"/>
          </a:p>
        </p:txBody>
      </p:sp>
      <p:sp>
        <p:nvSpPr>
          <p:cNvPr id="4" name="Footer Placeholder 3"/>
          <p:cNvSpPr>
            <a:spLocks noGrp="1"/>
          </p:cNvSpPr>
          <p:nvPr>
            <p:ph type="ftr" sz="quarter" idx="2"/>
          </p:nvPr>
        </p:nvSpPr>
        <p:spPr>
          <a:xfrm>
            <a:off x="1" y="9428880"/>
            <a:ext cx="2946346" cy="497759"/>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49744" y="9428880"/>
            <a:ext cx="2946345" cy="497759"/>
          </a:xfrm>
          <a:prstGeom prst="rect">
            <a:avLst/>
          </a:prstGeom>
        </p:spPr>
        <p:txBody>
          <a:bodyPr vert="horz" lIns="91294" tIns="45647" rIns="91294" bIns="45647" rtlCol="0" anchor="b"/>
          <a:lstStyle>
            <a:lvl1pPr algn="r">
              <a:defRPr sz="1200"/>
            </a:lvl1pPr>
          </a:lstStyle>
          <a:p>
            <a:fld id="{0D157524-FC25-4DB9-8038-5E425379AA28}" type="slidenum">
              <a:rPr lang="en-GB" smtClean="0"/>
              <a:pPr/>
              <a:t>‹#›</a:t>
            </a:fld>
            <a:endParaRPr lang="en-GB"/>
          </a:p>
        </p:txBody>
      </p:sp>
    </p:spTree>
    <p:extLst>
      <p:ext uri="{BB962C8B-B14F-4D97-AF65-F5344CB8AC3E}">
        <p14:creationId xmlns="" xmlns:p14="http://schemas.microsoft.com/office/powerpoint/2010/main" val="908093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2946346" cy="497759"/>
          </a:xfrm>
          <a:prstGeom prst="rect">
            <a:avLst/>
          </a:prstGeom>
        </p:spPr>
        <p:txBody>
          <a:bodyPr vert="horz" lIns="91294" tIns="45647" rIns="91294" bIns="45647" rtlCol="0"/>
          <a:lstStyle>
            <a:lvl1pPr algn="l">
              <a:defRPr sz="1200"/>
            </a:lvl1pPr>
          </a:lstStyle>
          <a:p>
            <a:endParaRPr lang="el-GR"/>
          </a:p>
        </p:txBody>
      </p:sp>
      <p:sp>
        <p:nvSpPr>
          <p:cNvPr id="3" name="Θέση ημερομηνίας 2"/>
          <p:cNvSpPr>
            <a:spLocks noGrp="1"/>
          </p:cNvSpPr>
          <p:nvPr>
            <p:ph type="dt" idx="1"/>
          </p:nvPr>
        </p:nvSpPr>
        <p:spPr>
          <a:xfrm>
            <a:off x="3849744" y="0"/>
            <a:ext cx="2946345" cy="497759"/>
          </a:xfrm>
          <a:prstGeom prst="rect">
            <a:avLst/>
          </a:prstGeom>
        </p:spPr>
        <p:txBody>
          <a:bodyPr vert="horz" lIns="91294" tIns="45647" rIns="91294" bIns="45647" rtlCol="0"/>
          <a:lstStyle>
            <a:lvl1pPr algn="r">
              <a:defRPr sz="1200"/>
            </a:lvl1pPr>
          </a:lstStyle>
          <a:p>
            <a:fld id="{FFB547B3-1466-4579-9BEE-C803BD9BCFE2}" type="datetimeFigureOut">
              <a:rPr lang="el-GR" smtClean="0"/>
              <a:pPr/>
              <a:t>31/7/2024</a:t>
            </a:fld>
            <a:endParaRPr lang="el-GR"/>
          </a:p>
        </p:txBody>
      </p:sp>
      <p:sp>
        <p:nvSpPr>
          <p:cNvPr id="4" name="Θέση εικόνας διαφάνειας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294" tIns="45647" rIns="91294" bIns="45647" rtlCol="0" anchor="ctr"/>
          <a:lstStyle/>
          <a:p>
            <a:endParaRPr lang="el-GR"/>
          </a:p>
        </p:txBody>
      </p:sp>
      <p:sp>
        <p:nvSpPr>
          <p:cNvPr id="5" name="Θέση σημειώσεων 4"/>
          <p:cNvSpPr>
            <a:spLocks noGrp="1"/>
          </p:cNvSpPr>
          <p:nvPr>
            <p:ph type="body" sz="quarter" idx="3"/>
          </p:nvPr>
        </p:nvSpPr>
        <p:spPr>
          <a:xfrm>
            <a:off x="679927" y="4777848"/>
            <a:ext cx="5437822" cy="3907564"/>
          </a:xfrm>
          <a:prstGeom prst="rect">
            <a:avLst/>
          </a:prstGeom>
        </p:spPr>
        <p:txBody>
          <a:bodyPr vert="horz" lIns="91294" tIns="45647" rIns="91294" bIns="45647"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1" y="9428880"/>
            <a:ext cx="2946346" cy="497759"/>
          </a:xfrm>
          <a:prstGeom prst="rect">
            <a:avLst/>
          </a:prstGeom>
        </p:spPr>
        <p:txBody>
          <a:bodyPr vert="horz" lIns="91294" tIns="45647" rIns="91294" bIns="45647"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49744" y="9428880"/>
            <a:ext cx="2946345" cy="497759"/>
          </a:xfrm>
          <a:prstGeom prst="rect">
            <a:avLst/>
          </a:prstGeom>
        </p:spPr>
        <p:txBody>
          <a:bodyPr vert="horz" lIns="91294" tIns="45647" rIns="91294" bIns="45647" rtlCol="0" anchor="b"/>
          <a:lstStyle>
            <a:lvl1pPr algn="r">
              <a:defRPr sz="1200"/>
            </a:lvl1pPr>
          </a:lstStyle>
          <a:p>
            <a:fld id="{2292B129-3670-4276-BE82-349967EBBC05}" type="slidenum">
              <a:rPr lang="el-GR" smtClean="0"/>
              <a:pPr/>
              <a:t>‹#›</a:t>
            </a:fld>
            <a:endParaRPr lang="el-GR"/>
          </a:p>
        </p:txBody>
      </p:sp>
    </p:spTree>
    <p:extLst>
      <p:ext uri="{BB962C8B-B14F-4D97-AF65-F5344CB8AC3E}">
        <p14:creationId xmlns="" xmlns:p14="http://schemas.microsoft.com/office/powerpoint/2010/main" val="411495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065"/>
            <a:ext cx="12192000" cy="6851903"/>
          </a:xfrm>
          <a:prstGeom prst="rect">
            <a:avLst/>
          </a:prstGeom>
        </p:spPr>
      </p:pic>
      <p:sp>
        <p:nvSpPr>
          <p:cNvPr id="2" name="Title 1"/>
          <p:cNvSpPr>
            <a:spLocks noGrp="1"/>
          </p:cNvSpPr>
          <p:nvPr>
            <p:ph type="title"/>
          </p:nvPr>
        </p:nvSpPr>
        <p:spPr>
          <a:xfrm>
            <a:off x="600000" y="3564000"/>
            <a:ext cx="10195200" cy="928800"/>
          </a:xfrm>
        </p:spPr>
        <p:txBody>
          <a:bodyPr lIns="0" tIns="0" rIns="0" bIns="0" anchor="t" anchorCtr="0"/>
          <a:lstStyle>
            <a:lvl1pPr algn="l">
              <a:defRPr sz="3200" b="1" i="0" cap="none" baseline="0"/>
            </a:lvl1pPr>
          </a:lstStyle>
          <a:p>
            <a:r>
              <a:rPr lang="en-US"/>
              <a:t>Click to edit Master title style</a:t>
            </a:r>
            <a:endParaRPr lang="en-US" dirty="0"/>
          </a:p>
        </p:txBody>
      </p:sp>
      <p:sp>
        <p:nvSpPr>
          <p:cNvPr id="5" name="Slide Number Placeholder 9"/>
          <p:cNvSpPr txBox="1">
            <a:spLocks/>
          </p:cNvSpPr>
          <p:nvPr/>
        </p:nvSpPr>
        <p:spPr>
          <a:xfrm>
            <a:off x="11381682" y="6408724"/>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p>
        </p:txBody>
      </p:sp>
      <p:pic>
        <p:nvPicPr>
          <p:cNvPr id="7" name="Bild 2" descr="111004_EU-OSHA_PPT_Corporate logo.png"/>
          <p:cNvPicPr>
            <a:picLocks noChangeAspect="1"/>
          </p:cNvPicPr>
          <p:nvPr/>
        </p:nvPicPr>
        <p:blipFill>
          <a:blip r:embed="rId3" cstate="print"/>
          <a:srcRect/>
          <a:stretch>
            <a:fillRect/>
          </a:stretch>
        </p:blipFill>
        <p:spPr bwMode="auto">
          <a:xfrm>
            <a:off x="592669" y="5508626"/>
            <a:ext cx="1278863" cy="723900"/>
          </a:xfrm>
          <a:prstGeom prst="rect">
            <a:avLst/>
          </a:prstGeom>
          <a:noFill/>
          <a:ln w="9525">
            <a:noFill/>
            <a:miter lim="800000"/>
            <a:headEnd/>
            <a:tailEnd/>
          </a:ln>
        </p:spPr>
      </p:pic>
      <p:sp>
        <p:nvSpPr>
          <p:cNvPr id="10" name="Textplatzhalter 2"/>
          <p:cNvSpPr txBox="1">
            <a:spLocks/>
          </p:cNvSpPr>
          <p:nvPr/>
        </p:nvSpPr>
        <p:spPr>
          <a:xfrm>
            <a:off x="601135" y="6422401"/>
            <a:ext cx="9918700"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900" dirty="0"/>
              <a:t>Safety and health at </a:t>
            </a:r>
            <a:r>
              <a:rPr lang="el-GR" sz="900" dirty="0"/>
              <a:t>στην εργασία</a:t>
            </a:r>
            <a:r>
              <a:rPr lang="en-GB" sz="900" dirty="0"/>
              <a:t> is everyone’s concern. It’s good for you. It’s good for business.</a:t>
            </a:r>
          </a:p>
        </p:txBody>
      </p:sp>
      <p:sp>
        <p:nvSpPr>
          <p:cNvPr id="13" name="Subtitle 2"/>
          <p:cNvSpPr>
            <a:spLocks noGrp="1"/>
          </p:cNvSpPr>
          <p:nvPr>
            <p:ph type="subTitle" idx="10"/>
          </p:nvPr>
        </p:nvSpPr>
        <p:spPr>
          <a:xfrm>
            <a:off x="600000" y="4626000"/>
            <a:ext cx="10195200" cy="675208"/>
          </a:xfrm>
        </p:spPr>
        <p:txBody>
          <a:bodyPr lIns="0" tIns="0" rIns="0" bIns="0" anchor="t">
            <a:normAutofit/>
          </a:bodyPr>
          <a:lstStyle>
            <a:lvl1pPr marL="0" indent="0" algn="l">
              <a:buNone/>
              <a:defRPr sz="180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7" name="Bild 4" descr="111004_EU-OSHA_PPT_EU logo.png"/>
          <p:cNvPicPr>
            <a:picLocks noChangeAspect="1"/>
          </p:cNvPicPr>
          <p:nvPr/>
        </p:nvPicPr>
        <p:blipFill>
          <a:blip r:embed="rId4" cstate="print"/>
          <a:srcRect/>
          <a:stretch>
            <a:fillRect/>
          </a:stretch>
        </p:blipFill>
        <p:spPr bwMode="auto">
          <a:xfrm>
            <a:off x="5700184" y="5908675"/>
            <a:ext cx="491827" cy="323851"/>
          </a:xfrm>
          <a:prstGeom prst="rect">
            <a:avLst/>
          </a:prstGeom>
          <a:noFill/>
          <a:ln w="9525">
            <a:noFill/>
            <a:miter lim="800000"/>
            <a:headEnd/>
            <a:tailEnd/>
          </a:ln>
        </p:spPr>
      </p:pic>
      <p:pic>
        <p:nvPicPr>
          <p:cNvPr id="16" name="Bild 5" descr="111004_EU-OSHA_PPT_HW logo.png"/>
          <p:cNvPicPr>
            <a:picLocks noChangeAspect="1"/>
          </p:cNvPicPr>
          <p:nvPr/>
        </p:nvPicPr>
        <p:blipFill>
          <a:blip r:embed="rId5" cstate="print"/>
          <a:srcRect/>
          <a:stretch>
            <a:fillRect/>
          </a:stretch>
        </p:blipFill>
        <p:spPr bwMode="auto">
          <a:xfrm>
            <a:off x="10128449" y="5616576"/>
            <a:ext cx="677137" cy="633413"/>
          </a:xfrm>
          <a:prstGeom prst="rect">
            <a:avLst/>
          </a:prstGeom>
          <a:noFill/>
          <a:ln w="9525">
            <a:noFill/>
            <a:miter lim="800000"/>
            <a:headEnd/>
            <a:tailEnd/>
          </a:ln>
        </p:spPr>
      </p:pic>
      <p:pic>
        <p:nvPicPr>
          <p:cNvPr id="20" name="imagen-portada-EUOSHA-2013-16-9.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2169" y="3856"/>
            <a:ext cx="12167663" cy="3398833"/>
          </a:xfrm>
          <a:prstGeom prst="rect">
            <a:avLst/>
          </a:prstGeom>
        </p:spPr>
      </p:pic>
      <p:pic>
        <p:nvPicPr>
          <p:cNvPr id="15" name="Picture 1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1256683" y="-41610"/>
            <a:ext cx="926011" cy="6936959"/>
          </a:xfrm>
          <a:prstGeom prst="rect">
            <a:avLst/>
          </a:prstGeom>
        </p:spPr>
      </p:pic>
    </p:spTree>
    <p:extLst>
      <p:ext uri="{BB962C8B-B14F-4D97-AF65-F5344CB8AC3E}">
        <p14:creationId xmlns="" xmlns:p14="http://schemas.microsoft.com/office/powerpoint/2010/main" val="390976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0000" y="1116000"/>
            <a:ext cx="10080000" cy="4860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158006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37093" y="1116000"/>
            <a:ext cx="652800" cy="4860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0000" y="1116000"/>
            <a:ext cx="8856373" cy="4860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285613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23B3A5-0FBE-4FFD-9543-34DEBF9C569A}" type="datetimeFigureOut">
              <a:rPr lang="en-GB" smtClean="0"/>
              <a:pPr/>
              <a:t>31/07/2024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F8074-E8F6-496B-8737-2540802CB959}" type="slidenum">
              <a:rPr lang="en-GB" smtClean="0"/>
              <a:pPr/>
              <a:t>‹#›</a:t>
            </a:fld>
            <a:endParaRPr lang="en-GB" dirty="0"/>
          </a:p>
        </p:txBody>
      </p:sp>
    </p:spTree>
    <p:extLst>
      <p:ext uri="{BB962C8B-B14F-4D97-AF65-F5344CB8AC3E}">
        <p14:creationId xmlns="" xmlns:p14="http://schemas.microsoft.com/office/powerpoint/2010/main" val="264298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sz="half" idx="1"/>
          </p:nvPr>
        </p:nvSpPr>
        <p:spPr>
          <a:xfrm>
            <a:off x="600000" y="1116000"/>
            <a:ext cx="1008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91541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065"/>
            <a:ext cx="12192000" cy="6851903"/>
          </a:xfrm>
          <a:prstGeom prst="rect">
            <a:avLst/>
          </a:prstGeom>
        </p:spPr>
      </p:pic>
      <p:sp>
        <p:nvSpPr>
          <p:cNvPr id="2" name="Title 1"/>
          <p:cNvSpPr>
            <a:spLocks noGrp="1"/>
          </p:cNvSpPr>
          <p:nvPr>
            <p:ph type="ctrTitle"/>
          </p:nvPr>
        </p:nvSpPr>
        <p:spPr>
          <a:xfrm>
            <a:off x="600000" y="1360800"/>
            <a:ext cx="10195200" cy="1461600"/>
          </a:xfrm>
        </p:spPr>
        <p:txBody>
          <a:bodyPr lIns="0" tIns="0" rIns="0" bIns="0" anchor="t" anchorCtr="0"/>
          <a:lstStyle>
            <a:lvl1pP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1171200" y="3240000"/>
            <a:ext cx="9619200" cy="1269120"/>
          </a:xfrm>
        </p:spPr>
        <p:txBody>
          <a:bodyPr lIns="0" tIns="0" rIns="0" bIns="0" anchor="t">
            <a:normAutofit/>
          </a:bodyPr>
          <a:lstStyle>
            <a:lvl1pPr marL="0" indent="0" algn="l">
              <a:buNone/>
              <a:defRPr sz="180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9"/>
          <p:cNvSpPr txBox="1">
            <a:spLocks/>
          </p:cNvSpPr>
          <p:nvPr/>
        </p:nvSpPr>
        <p:spPr>
          <a:xfrm>
            <a:off x="11381682" y="6408724"/>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p>
        </p:txBody>
      </p:sp>
      <p:sp>
        <p:nvSpPr>
          <p:cNvPr id="9" name="Textplatzhalter 2"/>
          <p:cNvSpPr txBox="1">
            <a:spLocks/>
          </p:cNvSpPr>
          <p:nvPr/>
        </p:nvSpPr>
        <p:spPr>
          <a:xfrm>
            <a:off x="601135" y="6422401"/>
            <a:ext cx="9918700"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900" dirty="0"/>
              <a:t>Safety and health at </a:t>
            </a:r>
            <a:r>
              <a:rPr lang="el-GR" sz="900" dirty="0"/>
              <a:t>στην εργασία</a:t>
            </a:r>
            <a:r>
              <a:rPr lang="en-GB" sz="900" dirty="0"/>
              <a:t> is everyone’s concern. It’s good for you. It’s good for business.</a:t>
            </a:r>
          </a:p>
        </p:txBody>
      </p:sp>
      <p:pic>
        <p:nvPicPr>
          <p:cNvPr id="11" name="Bild 2" descr="111004_EU-OSHA_PPT_Corporate logo.png"/>
          <p:cNvPicPr>
            <a:picLocks noChangeAspect="1"/>
          </p:cNvPicPr>
          <p:nvPr/>
        </p:nvPicPr>
        <p:blipFill>
          <a:blip r:embed="rId3" cstate="print"/>
          <a:srcRect/>
          <a:stretch>
            <a:fillRect/>
          </a:stretch>
        </p:blipFill>
        <p:spPr bwMode="auto">
          <a:xfrm>
            <a:off x="592669" y="5508626"/>
            <a:ext cx="1374873" cy="7239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cstate="print"/>
          <a:srcRect/>
          <a:stretch>
            <a:fillRect/>
          </a:stretch>
        </p:blipFill>
        <p:spPr bwMode="auto">
          <a:xfrm>
            <a:off x="5700184" y="5908675"/>
            <a:ext cx="491827" cy="323851"/>
          </a:xfrm>
          <a:prstGeom prst="rect">
            <a:avLst/>
          </a:prstGeom>
          <a:noFill/>
          <a:ln w="9525">
            <a:noFill/>
            <a:miter lim="800000"/>
            <a:headEnd/>
            <a:tailEnd/>
          </a:ln>
        </p:spPr>
      </p:pic>
      <p:pic>
        <p:nvPicPr>
          <p:cNvPr id="13" name="Bild 5" descr="111004_EU-OSHA_PPT_HW logo.png"/>
          <p:cNvPicPr>
            <a:picLocks noChangeAspect="1"/>
          </p:cNvPicPr>
          <p:nvPr/>
        </p:nvPicPr>
        <p:blipFill>
          <a:blip r:embed="rId5" cstate="print"/>
          <a:srcRect/>
          <a:stretch>
            <a:fillRect/>
          </a:stretch>
        </p:blipFill>
        <p:spPr bwMode="auto">
          <a:xfrm>
            <a:off x="10128449" y="5616576"/>
            <a:ext cx="677137" cy="633413"/>
          </a:xfrm>
          <a:prstGeom prst="rect">
            <a:avLst/>
          </a:prstGeom>
          <a:noFill/>
          <a:ln w="9525">
            <a:noFill/>
            <a:miter lim="800000"/>
            <a:headEnd/>
            <a:tailEnd/>
          </a:ln>
        </p:spPr>
      </p:pic>
    </p:spTree>
    <p:extLst>
      <p:ext uri="{BB962C8B-B14F-4D97-AF65-F5344CB8AC3E}">
        <p14:creationId xmlns="" xmlns:p14="http://schemas.microsoft.com/office/powerpoint/2010/main" val="39700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0000" y="180000"/>
            <a:ext cx="10080000" cy="489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99999" y="1115999"/>
            <a:ext cx="480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80000" y="1116000"/>
            <a:ext cx="480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399170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0000" y="1116000"/>
            <a:ext cx="4800000" cy="540000"/>
          </a:xfrm>
        </p:spPr>
        <p:txBody>
          <a:bodyPr anchor="b">
            <a:noAutofit/>
          </a:bodyPr>
          <a:lstStyle>
            <a:lvl1pPr marL="0" indent="0">
              <a:buNone/>
              <a:defRPr sz="2000" b="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99999" y="1655999"/>
            <a:ext cx="4800000" cy="432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0000" y="1116000"/>
            <a:ext cx="4800000" cy="540000"/>
          </a:xfrm>
        </p:spPr>
        <p:txBody>
          <a:bodyPr anchor="b">
            <a:noAutofit/>
          </a:bodyPr>
          <a:lstStyle>
            <a:lvl1pPr marL="0" indent="0">
              <a:buNone/>
              <a:defRPr sz="2000" b="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880000" y="1656000"/>
            <a:ext cx="4800000" cy="432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81776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156501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6672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00" y="180000"/>
            <a:ext cx="10080000" cy="540000"/>
          </a:xfrm>
        </p:spPr>
        <p:txBody>
          <a:bodyPr anchor="b"/>
          <a:lstStyle>
            <a:lvl1pPr algn="l">
              <a:defRPr sz="2400" b="1" i="0" baseline="0"/>
            </a:lvl1pPr>
          </a:lstStyle>
          <a:p>
            <a:r>
              <a:rPr lang="en-US"/>
              <a:t>Click to edit Master title style</a:t>
            </a:r>
            <a:endParaRPr lang="en-US" dirty="0"/>
          </a:p>
        </p:txBody>
      </p:sp>
      <p:sp>
        <p:nvSpPr>
          <p:cNvPr id="3" name="Content Placeholder 2"/>
          <p:cNvSpPr>
            <a:spLocks noGrp="1"/>
          </p:cNvSpPr>
          <p:nvPr>
            <p:ph idx="1"/>
          </p:nvPr>
        </p:nvSpPr>
        <p:spPr>
          <a:xfrm>
            <a:off x="4920002" y="1116000"/>
            <a:ext cx="5706492"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0000" y="1116000"/>
            <a:ext cx="3840000" cy="4860000"/>
          </a:xfrm>
        </p:spPr>
        <p:txBody>
          <a:bodyPr anchor="t">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 xmlns:p14="http://schemas.microsoft.com/office/powerpoint/2010/main" val="45470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00" y="1116000"/>
            <a:ext cx="5399989" cy="900000"/>
          </a:xfrm>
        </p:spPr>
        <p:txBody>
          <a:bodyPr anchor="b">
            <a:normAutofit/>
          </a:bodyPr>
          <a:lstStyle>
            <a:lvl1pPr algn="l">
              <a:defRPr sz="2400" b="1" i="0" baseline="0"/>
            </a:lvl1pPr>
          </a:lstStyle>
          <a:p>
            <a:r>
              <a:rPr lang="en-US"/>
              <a:t>Click to edit Master title style</a:t>
            </a:r>
            <a:endParaRPr lang="en-US" dirty="0"/>
          </a:p>
        </p:txBody>
      </p:sp>
      <p:sp>
        <p:nvSpPr>
          <p:cNvPr id="4" name="Text Placeholder 3"/>
          <p:cNvSpPr>
            <a:spLocks noGrp="1"/>
          </p:cNvSpPr>
          <p:nvPr>
            <p:ph type="body" sz="half" idx="2"/>
          </p:nvPr>
        </p:nvSpPr>
        <p:spPr>
          <a:xfrm>
            <a:off x="599999" y="2016000"/>
            <a:ext cx="5400000" cy="3960000"/>
          </a:xfrm>
        </p:spPr>
        <p:txBody>
          <a:bodyPr anchor="t">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8" name="Picture Placeholder 17"/>
          <p:cNvSpPr>
            <a:spLocks noGrp="1"/>
          </p:cNvSpPr>
          <p:nvPr>
            <p:ph type="pic" sz="quarter" idx="14"/>
          </p:nvPr>
        </p:nvSpPr>
        <p:spPr>
          <a:xfrm>
            <a:off x="6502400" y="1600200"/>
            <a:ext cx="4572000" cy="3429000"/>
          </a:xfrm>
          <a:prstGeom prst="ellipse">
            <a:avLst/>
          </a:prstGeom>
          <a:ln w="76200">
            <a:noFill/>
          </a:ln>
        </p:spPr>
        <p:txBody>
          <a:bodyPr/>
          <a:lstStyle/>
          <a:p>
            <a:r>
              <a:rPr lang="en-US" dirty="0"/>
              <a:t>Click icon to add picture</a:t>
            </a:r>
          </a:p>
        </p:txBody>
      </p:sp>
    </p:spTree>
    <p:extLst>
      <p:ext uri="{BB962C8B-B14F-4D97-AF65-F5344CB8AC3E}">
        <p14:creationId xmlns="" xmlns:p14="http://schemas.microsoft.com/office/powerpoint/2010/main" val="416073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1" y="4064"/>
            <a:ext cx="12188388" cy="6849872"/>
          </a:xfrm>
          <a:prstGeom prst="rect">
            <a:avLst/>
          </a:prstGeom>
        </p:spPr>
      </p:pic>
      <p:sp>
        <p:nvSpPr>
          <p:cNvPr id="2" name="Title Placeholder 1"/>
          <p:cNvSpPr>
            <a:spLocks noGrp="1"/>
          </p:cNvSpPr>
          <p:nvPr>
            <p:ph type="title"/>
          </p:nvPr>
        </p:nvSpPr>
        <p:spPr>
          <a:xfrm>
            <a:off x="600002" y="180000"/>
            <a:ext cx="10079831" cy="4896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0000" y="1116000"/>
            <a:ext cx="10080000" cy="4860000"/>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Bild 3" descr="111004_EU-OSHA_PPT_Corporate logo_inner slide.png"/>
          <p:cNvPicPr>
            <a:picLocks noChangeAspect="1"/>
          </p:cNvPicPr>
          <p:nvPr/>
        </p:nvPicPr>
        <p:blipFill>
          <a:blip r:embed="rId15" cstate="print"/>
          <a:srcRect/>
          <a:stretch>
            <a:fillRect/>
          </a:stretch>
        </p:blipFill>
        <p:spPr bwMode="auto">
          <a:xfrm>
            <a:off x="590551" y="6273801"/>
            <a:ext cx="992948" cy="311151"/>
          </a:xfrm>
          <a:prstGeom prst="rect">
            <a:avLst/>
          </a:prstGeom>
          <a:noFill/>
          <a:ln w="9525">
            <a:noFill/>
            <a:miter lim="800000"/>
            <a:headEnd/>
            <a:tailEnd/>
          </a:ln>
        </p:spPr>
      </p:pic>
      <p:sp>
        <p:nvSpPr>
          <p:cNvPr id="10" name="Slide Number Placeholder 9"/>
          <p:cNvSpPr txBox="1">
            <a:spLocks/>
          </p:cNvSpPr>
          <p:nvPr/>
        </p:nvSpPr>
        <p:spPr>
          <a:xfrm>
            <a:off x="11376587" y="6503948"/>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1000" b="1" baseline="0" smtClean="0">
                <a:solidFill>
                  <a:srgbClr val="0070C0"/>
                </a:solidFill>
              </a:rPr>
              <a:pPr/>
              <a:t>‹#›</a:t>
            </a:fld>
            <a:endParaRPr lang="en-GB" sz="1000" b="1" baseline="0" dirty="0">
              <a:solidFill>
                <a:srgbClr val="0070C0"/>
              </a:solidFill>
            </a:endParaRPr>
          </a:p>
        </p:txBody>
      </p:sp>
      <p:sp>
        <p:nvSpPr>
          <p:cNvPr id="11" name="Rectangle 11"/>
          <p:cNvSpPr>
            <a:spLocks noChangeArrowheads="1"/>
          </p:cNvSpPr>
          <p:nvPr/>
        </p:nvSpPr>
        <p:spPr bwMode="auto">
          <a:xfrm>
            <a:off x="1856319" y="6477002"/>
            <a:ext cx="8053916"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900" b="1" dirty="0">
                <a:solidFill>
                  <a:schemeClr val="tx2"/>
                </a:solidFill>
                <a:latin typeface="Arial" pitchFamily="-107" charset="0"/>
                <a:ea typeface="ＭＳ Ｐゴシック" pitchFamily="-107" charset="-128"/>
                <a:cs typeface="ＭＳ Ｐゴシック" pitchFamily="-107" charset="-128"/>
              </a:rPr>
              <a:t>www.healthy-workpaces.eu</a:t>
            </a:r>
          </a:p>
        </p:txBody>
      </p:sp>
      <p:pic>
        <p:nvPicPr>
          <p:cNvPr id="12" name="Bild 5" descr="111004_EU-OSHA_PPT_HW logo.png"/>
          <p:cNvPicPr>
            <a:picLocks noChangeAspect="1"/>
          </p:cNvPicPr>
          <p:nvPr/>
        </p:nvPicPr>
        <p:blipFill>
          <a:blip r:embed="rId16" cstate="print"/>
          <a:srcRect/>
          <a:stretch>
            <a:fillRect/>
          </a:stretch>
        </p:blipFill>
        <p:spPr bwMode="auto">
          <a:xfrm>
            <a:off x="9910235" y="6029526"/>
            <a:ext cx="769599" cy="633412"/>
          </a:xfrm>
          <a:prstGeom prst="rect">
            <a:avLst/>
          </a:prstGeom>
          <a:noFill/>
          <a:ln w="9525">
            <a:noFill/>
            <a:miter lim="800000"/>
            <a:headEnd/>
            <a:tailEnd/>
          </a:ln>
        </p:spPr>
      </p:pic>
    </p:spTree>
    <p:extLst>
      <p:ext uri="{BB962C8B-B14F-4D97-AF65-F5344CB8AC3E}">
        <p14:creationId xmlns="" xmlns:p14="http://schemas.microsoft.com/office/powerpoint/2010/main" val="6803926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457189"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1994" indent="-251994" algn="l" defTabSz="457189"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1989" indent="-179996" algn="l" defTabSz="457189"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1985" indent="-179996" algn="l" defTabSz="457189"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1980" indent="-179996" algn="l" defTabSz="457189"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1976" indent="-179996" algn="l" defTabSz="457189"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19" indent="-285744" algn="l" defTabSz="457189"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1967" indent="-179996" algn="l" defTabSz="457189"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xml"/><Relationship Id="rId18" Type="http://schemas.openxmlformats.org/officeDocument/2006/relationships/slide" Target="slide7.xml"/><Relationship Id="rId3" Type="http://schemas.openxmlformats.org/officeDocument/2006/relationships/slide" Target="slide11.xml"/><Relationship Id="rId21" Type="http://schemas.openxmlformats.org/officeDocument/2006/relationships/slide" Target="slide10.xml"/><Relationship Id="rId7" Type="http://schemas.openxmlformats.org/officeDocument/2006/relationships/slide" Target="slide15.xml"/><Relationship Id="rId12" Type="http://schemas.openxmlformats.org/officeDocument/2006/relationships/slide" Target="slide20.xml"/><Relationship Id="rId17" Type="http://schemas.openxmlformats.org/officeDocument/2006/relationships/slide" Target="slide6.xml"/><Relationship Id="rId2" Type="http://schemas.openxmlformats.org/officeDocument/2006/relationships/image" Target="../media/image9.jpeg"/><Relationship Id="rId16" Type="http://schemas.openxmlformats.org/officeDocument/2006/relationships/slide" Target="slide5.xml"/><Relationship Id="rId20" Type="http://schemas.openxmlformats.org/officeDocument/2006/relationships/slide" Target="slide9.xml"/><Relationship Id="rId1" Type="http://schemas.openxmlformats.org/officeDocument/2006/relationships/slideLayout" Target="../slideLayouts/slideLayout12.xml"/><Relationship Id="rId6" Type="http://schemas.openxmlformats.org/officeDocument/2006/relationships/slide" Target="slide14.xml"/><Relationship Id="rId11" Type="http://schemas.openxmlformats.org/officeDocument/2006/relationships/slide" Target="slide19.xml"/><Relationship Id="rId5" Type="http://schemas.openxmlformats.org/officeDocument/2006/relationships/slide" Target="slide13.xml"/><Relationship Id="rId15" Type="http://schemas.openxmlformats.org/officeDocument/2006/relationships/slide" Target="slide4.xml"/><Relationship Id="rId10" Type="http://schemas.openxmlformats.org/officeDocument/2006/relationships/slide" Target="slide18.xml"/><Relationship Id="rId19" Type="http://schemas.openxmlformats.org/officeDocument/2006/relationships/slide" Target="slide8.xml"/><Relationship Id="rId4" Type="http://schemas.openxmlformats.org/officeDocument/2006/relationships/slide" Target="slide12.xml"/><Relationship Id="rId9" Type="http://schemas.openxmlformats.org/officeDocument/2006/relationships/slide" Target="slide17.xml"/><Relationship Id="rId1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9144" y="-1"/>
            <a:ext cx="12191999" cy="6858001"/>
          </a:xfrm>
          <a:prstGeom prst="rect">
            <a:avLst/>
          </a:prstGeom>
        </p:spPr>
      </p:pic>
      <p:sp>
        <p:nvSpPr>
          <p:cNvPr id="9" name="Rectángulo 4"/>
          <p:cNvSpPr/>
          <p:nvPr/>
        </p:nvSpPr>
        <p:spPr>
          <a:xfrm>
            <a:off x="228600" y="698752"/>
            <a:ext cx="5249254" cy="5078313"/>
          </a:xfrm>
          <a:prstGeom prst="rect">
            <a:avLst/>
          </a:prstGeom>
        </p:spPr>
        <p:txBody>
          <a:bodyPr wrap="square">
            <a:spAutoFit/>
          </a:bodyPr>
          <a:lstStyle/>
          <a:p>
            <a:pPr algn="ctr"/>
            <a:r>
              <a:rPr lang="el-GR" sz="2400" b="1" dirty="0" smtClean="0">
                <a:solidFill>
                  <a:srgbClr val="003399"/>
                </a:solidFill>
              </a:rPr>
              <a:t>Ψηφιακός Οδηγός </a:t>
            </a:r>
            <a:br>
              <a:rPr lang="el-GR" sz="2400" b="1" dirty="0" smtClean="0">
                <a:solidFill>
                  <a:srgbClr val="003399"/>
                </a:solidFill>
              </a:rPr>
            </a:br>
            <a:r>
              <a:rPr lang="el-GR" sz="2400" b="1" dirty="0" smtClean="0">
                <a:solidFill>
                  <a:srgbClr val="003399"/>
                </a:solidFill>
              </a:rPr>
              <a:t>σχετικά με τη διαχείριση </a:t>
            </a:r>
            <a:r>
              <a:rPr lang="en-US" sz="2400" b="1" dirty="0" smtClean="0">
                <a:solidFill>
                  <a:srgbClr val="003399"/>
                </a:solidFill>
              </a:rPr>
              <a:t/>
            </a:r>
            <a:br>
              <a:rPr lang="en-US" sz="2400" b="1" dirty="0" smtClean="0">
                <a:solidFill>
                  <a:srgbClr val="003399"/>
                </a:solidFill>
              </a:rPr>
            </a:br>
            <a:r>
              <a:rPr lang="el-GR" sz="2400" b="1" dirty="0" smtClean="0">
                <a:solidFill>
                  <a:srgbClr val="003399"/>
                </a:solidFill>
              </a:rPr>
              <a:t>του άγχους και των ψυχοκοινωνικών κινδύνων στην εργασία, στον χώρο</a:t>
            </a:r>
            <a:br>
              <a:rPr lang="el-GR" sz="2400" b="1" dirty="0" smtClean="0">
                <a:solidFill>
                  <a:srgbClr val="003399"/>
                </a:solidFill>
              </a:rPr>
            </a:br>
            <a:r>
              <a:rPr lang="el-GR" sz="2400" b="1" dirty="0" smtClean="0">
                <a:solidFill>
                  <a:srgbClr val="003399"/>
                </a:solidFill>
              </a:rPr>
              <a:t>των μικρών και των πολύ μικρών επιχειρήσεων</a:t>
            </a:r>
          </a:p>
          <a:p>
            <a:pPr algn="ctr"/>
            <a:endParaRPr lang="el-GR" sz="2400" b="1" dirty="0" smtClean="0">
              <a:solidFill>
                <a:srgbClr val="003399"/>
              </a:solidFill>
            </a:endParaRPr>
          </a:p>
          <a:p>
            <a:pPr algn="ctr"/>
            <a:r>
              <a:rPr lang="el-GR" sz="3200" b="1" dirty="0" smtClean="0">
                <a:solidFill>
                  <a:srgbClr val="003399"/>
                </a:solidFill>
              </a:rPr>
              <a:t>8. ΕΡΓΑΖΟΜΕΝΟΙ</a:t>
            </a:r>
          </a:p>
          <a:p>
            <a:pPr algn="ctr"/>
            <a:r>
              <a:rPr lang="el-GR" sz="3200" b="1" dirty="0" smtClean="0">
                <a:solidFill>
                  <a:srgbClr val="003399"/>
                </a:solidFill>
              </a:rPr>
              <a:t>ΜΥΘΟΙ ΚΑΙ </a:t>
            </a:r>
            <a:r>
              <a:rPr lang="el-GR" sz="3200" b="1" dirty="0" smtClean="0">
                <a:solidFill>
                  <a:srgbClr val="003399"/>
                </a:solidFill>
              </a:rPr>
              <a:t>ΑΛΗΘΕΙΕΣ ΓΙΑ ΤΟΥΣ ΨΚΚ</a:t>
            </a:r>
            <a:endParaRPr lang="en-GB" sz="3200" b="1" dirty="0" smtClean="0">
              <a:solidFill>
                <a:srgbClr val="003399"/>
              </a:solidFill>
            </a:endParaRPr>
          </a:p>
          <a:p>
            <a:pPr algn="ctr"/>
            <a:endParaRPr lang="en-GB" sz="3600" b="1" dirty="0">
              <a:solidFill>
                <a:srgbClr val="003399"/>
              </a:solidFill>
            </a:endParaRPr>
          </a:p>
        </p:txBody>
      </p:sp>
      <p:sp>
        <p:nvSpPr>
          <p:cNvPr id="5"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p14="http://schemas.microsoft.com/office/powerpoint/2010/main" xmlns="" val="1314924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Γιατί πρέπει να ενημερώσω τον εργοδότη μου σχετικά με το άγχος εκτός της εργασίας;</a:t>
            </a:r>
          </a:p>
        </p:txBody>
      </p:sp>
      <p:sp>
        <p:nvSpPr>
          <p:cNvPr id="3" name="Content Placeholder 2"/>
          <p:cNvSpPr>
            <a:spLocks noGrp="1"/>
          </p:cNvSpPr>
          <p:nvPr>
            <p:ph sz="half" idx="1"/>
          </p:nvPr>
        </p:nvSpPr>
        <p:spPr/>
        <p:txBody>
          <a:bodyPr/>
          <a:lstStyle/>
          <a:p>
            <a:r>
              <a:rPr lang="el-GR" dirty="0"/>
              <a:t>Υπάρχουν πολλοί λόγοι για τους οποίους θα πρέπει να το κάνετε αυτό. Εάν υποφέρετε από μια αγχωτική κατάσταση στην προσωπική ζωή σας, μπορεί να έχετε λιγότερη ανεκτικότητα προς τις πιέσεις από την εργασία σας και έτσι να εκτίθεστε ακόμα περισσότερο στον κίνδυνο σοβαρών προβλημάτων υγείας όταν το άγχος της εργασίας συνδυάζεται με το άγχος στην προσωπική ζωή σας. </a:t>
            </a:r>
          </a:p>
          <a:p>
            <a:endParaRPr lang="el-GR" dirty="0"/>
          </a:p>
          <a:p>
            <a:r>
              <a:rPr lang="el-GR" dirty="0"/>
              <a:t>Είναι ακόμα πιθανό ότι το άγχος στην προσωπική ζωή σας έχει αρνητικές συνέπειες στην απόδοσή σας στην εργασία. Ο εργοδότης σας μπορεί να νομίσει ότι δεν εργάζεστε πολύ προσεκτικά και ότι η ποιότητα της εργασίας σας μειώνεται. Σε ορισμένες περιπτώσεις αυτό μπορεί να θέσει σε κίνδυνο τη θέση εργασίας σας. </a:t>
            </a:r>
          </a:p>
          <a:p>
            <a:endParaRPr lang="el-GR" dirty="0"/>
          </a:p>
          <a:p>
            <a:r>
              <a:rPr lang="el-GR" dirty="0"/>
              <a:t>Εάν ο εργοδότης σας γνωρίζει ότι έχετε σοβαρά προβλήματα, μπορεί να μην είναι σε θέση να σας βοηθήσει άμεσα (αν και μπορεί να ξέρει και να σας υποδείξει κάποιες πηγές βοήθειας). Είναι πιθανό, όμως, ότι θα δείξει κατανόηση και θα σας βοηθήσει κατά τη διάρκεια της δύσκολης περιόδου (και ταυτόχρονα θα βοηθήσει και τον εαυτό του φροντίζοντας για τη βελτίωση της εργασίας σας).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2984560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Είμαι υποχρεωμένος να το πω στον εργοδότη μου, εάν αισθάνομαι άγχος;</a:t>
            </a:r>
          </a:p>
        </p:txBody>
      </p:sp>
      <p:sp>
        <p:nvSpPr>
          <p:cNvPr id="3" name="Content Placeholder 2"/>
          <p:cNvSpPr>
            <a:spLocks noGrp="1"/>
          </p:cNvSpPr>
          <p:nvPr>
            <p:ph sz="half" idx="1"/>
          </p:nvPr>
        </p:nvSpPr>
        <p:spPr/>
        <p:txBody>
          <a:bodyPr/>
          <a:lstStyle/>
          <a:p>
            <a:r>
              <a:rPr lang="el-GR" dirty="0"/>
              <a:t>Είναι καλή ιδέα να μιλήσετε στον εργοδότη σας, ακόμη και αν το άγχος προκαλείται από παράγοντες εκτός της εργασίας σας (βλ. τη συχνή ερώτηση Γ: «Γιατί πρέπει να ενημερώσω τον εργοδότη μου σχετικά με το άγχος εκτός της εργασίας;»). </a:t>
            </a:r>
          </a:p>
          <a:p>
            <a:endParaRPr lang="el-GR" dirty="0"/>
          </a:p>
          <a:p>
            <a:r>
              <a:rPr lang="el-GR" dirty="0"/>
              <a:t>Έχετε καθήκον απέναντι στον εαυτό σας και την προσωπική σας υγεία και ασφάλεια. Εάν, λοιπόν αισθάνεστε ότι κάποιοι παράγοντες στην εργασία σάς καθιστούν άρρωστο, είναι σημαντικό να το καταγγείλετε. Αυτοί οι παράγοντες ενδέχεται να επηρεάζουν και άλλους εργαζόμενους, έτσι τους βοηθάτε και αυτούς. Παρόλο που ο εργοδότης σας έχει την υποχρέωση να γνωρίζει τους πιθανούς κινδύνους, δεν είναι δυνατόν οι εργοδότες να έχουν πάντα υπόψη τους όλες τις λεπτομέρειες, επομένως βοηθάτε και τους εργοδότες σας στη δουλειά τους. Εάν ο εργοδότης σας δεν γνωρίζει τις δυσκολίες που προκαλεί η εργασία, δεν μπορείτε να περιμένετε ότι θα λάβει μέτρα για τη βελτίωση της κατάστασης. </a:t>
            </a:r>
          </a:p>
          <a:p>
            <a:endParaRPr lang="el-GR" dirty="0"/>
          </a:p>
          <a:p>
            <a:r>
              <a:rPr lang="el-GR" dirty="0"/>
              <a:t>Θα βοηθήσετε με αυτόν τον τρόπο τον εργοδότη σας ώστε να σας φροντίζει καλύτερα, βελτιώνοντας τις συνθήκες εργασίας και περιορίζοντας το άγχος στην εργασία.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12947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Μπορεί να θεραπευτεί το άγχος;</a:t>
            </a:r>
          </a:p>
        </p:txBody>
      </p:sp>
      <p:sp>
        <p:nvSpPr>
          <p:cNvPr id="3" name="Content Placeholder 2"/>
          <p:cNvSpPr>
            <a:spLocks noGrp="1"/>
          </p:cNvSpPr>
          <p:nvPr>
            <p:ph sz="half" idx="1"/>
          </p:nvPr>
        </p:nvSpPr>
        <p:spPr/>
        <p:txBody>
          <a:bodyPr/>
          <a:lstStyle/>
          <a:p>
            <a:r>
              <a:rPr lang="el-GR" dirty="0"/>
              <a:t>Το άγχος δεν είναι ασθένεια και επομένως δεν χρήζει θεραπείας. Ωστόσο, το άγχος μπορεί να επηρεάσει τη σωματική σας κατάσταση, όπως για παράδειγμα να οδηγήσει στην αύξηση της πίεσης αίματος που μπορεί στη συνέχεια να προκαλέσει άλλες ασθένειες (ή να τις επιδεινώσει) και για αυτές τις ασθένειες ενδέχεται να απαιτείται θεραπεία. </a:t>
            </a:r>
          </a:p>
          <a:p>
            <a:endParaRPr lang="el-GR" dirty="0"/>
          </a:p>
          <a:p>
            <a:r>
              <a:rPr lang="el-GR" dirty="0"/>
              <a:t>Όπως με πολλά άλλα προβλήματα, ο έγκαιρος εντοπισμός και χειρισμός τους, προτού γίνουν σοβαρά, είναι η καλύτερη λύση. Κοινά προβλήματα ψυχικής υγείας, όπως η κατάθλιψη ή η νευρικότητα, είναι συχνές επιπτώσεις του άγχους στην υγεία. Οι περισσότεροι εργαζόμενοι που αναπτύσσουν αυτά τα προβλήματα υγείας συνέρχονται τελείως όταν αντιμετωπιστούν οι αιτίες τους.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114667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άγχος δεν είναι απλά μέρος της κάθε εργασίας; </a:t>
            </a:r>
          </a:p>
        </p:txBody>
      </p:sp>
      <p:sp>
        <p:nvSpPr>
          <p:cNvPr id="3" name="Content Placeholder 2"/>
          <p:cNvSpPr>
            <a:spLocks noGrp="1"/>
          </p:cNvSpPr>
          <p:nvPr>
            <p:ph sz="half" idx="1"/>
          </p:nvPr>
        </p:nvSpPr>
        <p:spPr/>
        <p:txBody>
          <a:bodyPr/>
          <a:lstStyle/>
          <a:p>
            <a:r>
              <a:rPr lang="el-GR" dirty="0"/>
              <a:t>Κάποιος βαθμός πίεσης υπάρχει βέβαια σε κάθε εργασία. Όταν όμως αυτή η πίεση είναι υπερβολική και οι εργαζόμενοι δεν μπορούν να ανταποκριθούν στις αντίστοιχες απαιτήσεις, μπορεί να προκύψουν προβλήματα. Παράγοντες όπως οι κακές πρακτικές διοίκησης ή η αναποτελεσματική οργάνωση καθηκόντων μπορούν να αυξήσουν αυτήν την πίεση καθώς και την πιθανότητα προβλημάτων που συνδέονται με το άγχος. Διαφορετικά άτομα βρίσκουν περισσότερο ή λιγότερο αγχωτικές διαφορετικές εργασίες, ανάλογα εν μέρει με το συγκεκριμένο άτομο και την αντίσταση ή ανθεκτικότητά του απέναντι στους παράγοντες άγχους.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3210165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Αισθάνομαι άγχος στην εργασία μου, σε ποιον πρέπει να μιλήσω;</a:t>
            </a:r>
          </a:p>
        </p:txBody>
      </p:sp>
      <p:sp>
        <p:nvSpPr>
          <p:cNvPr id="3" name="Content Placeholder 2"/>
          <p:cNvSpPr>
            <a:spLocks noGrp="1"/>
          </p:cNvSpPr>
          <p:nvPr>
            <p:ph sz="half" idx="1"/>
          </p:nvPr>
        </p:nvSpPr>
        <p:spPr/>
        <p:txBody>
          <a:bodyPr>
            <a:normAutofit fontScale="92500" lnSpcReduction="10000"/>
          </a:bodyPr>
          <a:lstStyle/>
          <a:p>
            <a:r>
              <a:rPr lang="el-GR" dirty="0"/>
              <a:t>Αυτό εξαρτάται από τις προβλεπόμενες διαδικασίες ρυθμίσεις που εφαρμόζονται στην επιχείρηση ή στον οργανισμό σας. Σε μια μικρή ή πολύ μικρή επιχείρηση ή οργανισμό μπορεί να είναι ο εργοδότης σας ή ο προϊστάμενός σας ή μπορεί να υπάρχει κάποιο συγκεκριμένο πρόσωπο που είναι υπεύθυνο για θέματα σχετικά με το προσωπικό και την υγεία. </a:t>
            </a:r>
          </a:p>
          <a:p>
            <a:endParaRPr lang="el-GR" dirty="0"/>
          </a:p>
          <a:p>
            <a:r>
              <a:rPr lang="el-GR" dirty="0"/>
              <a:t>Εάν δεν αισθάνεστε σε θέση να πλησιάσετε τον εργοδότη ή τον προϊστάμενό σας, υπάρχει κάποιο άλλο άτομο στην εργασία σας σε υψηλή διοικητική θέση στο οποίο μπορείτε να μιλήσετε; Εάν όχι, τότε μπορεί να σας βοηθήσει το να μιλήσετε στους συναδέλφους σας. Είναι χρήσιμο να μπορέσετε, τουλάχιστον, να μοιραστείτε το πρόβλημα, και οι συνάδελφοί σας μπορεί να είναι σε θέση να σας παρέχουν άμεση βοήθεια. Εάν η αιτία των προβλημάτων είναι ο εργοδότης ή ο προϊστάμενός σας, τότε είναι πολύ πιθανό ότι δεν είστε μόνο εσείς που επηρεάζεστε και εάν μια ομάδα από εσάς εκφράσει τα παράπονά της, τότε είναι πιθανότερο να υπάρξουν αποτελέσματα.</a:t>
            </a:r>
          </a:p>
          <a:p>
            <a:pPr>
              <a:buNone/>
            </a:pPr>
            <a:r>
              <a:rPr lang="el-GR" dirty="0"/>
              <a:t> </a:t>
            </a:r>
          </a:p>
          <a:p>
            <a:r>
              <a:rPr lang="el-GR" dirty="0"/>
              <a:t>Στην περίπτωση που δεν είναι κατάλληλη καμιά από αυτές τις επιλογές, εάν αισθάνεστε ότι το άγχος επηρεάζει την εργασία σας, μιλήστε στο γιατρό σας. Ο γιατρός δεν μπορεί βέβαια να αλλάξει την εργασία σας αλλά θα είναι σε καλύτερη θέση να σας βοηθήσει εάν καταλάβει τι προκαλεί τα προβλήματά σας.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391015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Θα παραμείνουν απόρρητες οι σχετικές συνομιλίες; </a:t>
            </a:r>
          </a:p>
        </p:txBody>
      </p:sp>
      <p:sp>
        <p:nvSpPr>
          <p:cNvPr id="3" name="Content Placeholder 2"/>
          <p:cNvSpPr>
            <a:spLocks noGrp="1"/>
          </p:cNvSpPr>
          <p:nvPr>
            <p:ph sz="half" idx="1"/>
          </p:nvPr>
        </p:nvSpPr>
        <p:spPr/>
        <p:txBody>
          <a:bodyPr/>
          <a:lstStyle/>
          <a:p>
            <a:r>
              <a:rPr lang="el-GR" dirty="0"/>
              <a:t>Όλες οι συνομιλίες που έχετε με τον προϊστάμενό σας για θέματα προσωπικής υγείας θα πρέπει να είναι απόρρητες.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3459585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θα μου συμβεί, εάν μιλήσω σε κάποιον σχετικά με ότι αισθάνομαι άγχος στην εργασία μου;</a:t>
            </a:r>
          </a:p>
        </p:txBody>
      </p:sp>
      <p:sp>
        <p:nvSpPr>
          <p:cNvPr id="3" name="Content Placeholder 2"/>
          <p:cNvSpPr>
            <a:spLocks noGrp="1"/>
          </p:cNvSpPr>
          <p:nvPr>
            <p:ph sz="half" idx="1"/>
          </p:nvPr>
        </p:nvSpPr>
        <p:spPr/>
        <p:txBody>
          <a:bodyPr/>
          <a:lstStyle/>
          <a:p>
            <a:r>
              <a:rPr lang="el-GR" dirty="0"/>
              <a:t>Πολλά άτομα ανακουφίζονται και μόνο μιλώντας για τα προβλήματά τους, ακόμα και προτού ληφθεί κάποιο μέτρο. Μερικές φορές ο συνομιλητής μπορεί να είναι ένας συνάδελφος αντί για τον προϊστάμενο ή κάποιο πρόσωπο σε υψηλή διοικητική θέση, αν και η βοήθεια που θα είναι σε θέση να παρέχει κάποιος άλλος εργαζόμενος θα είναι περιορισμένη. Το πρόσωπο στο οποίο θα μιλήσετε μπορεί να είναι σε θέση να σας προσφέρει βοήθεια άμεσα ή ενδέχεται να αναζητήσει το ίδιο βοήθεια από αλλού: εάν τον βοηθήσει κάποιος άλλος, εκείνος θα μπορέσει τότε να βοηθήσει εσάς. </a:t>
            </a:r>
          </a:p>
          <a:p>
            <a:endParaRPr lang="el-GR" dirty="0"/>
          </a:p>
          <a:p>
            <a:r>
              <a:rPr lang="el-GR" dirty="0"/>
              <a:t>Σε περίπτωση που μέρος του προβλήματος είναι κάποιοι παράγοντες που σχετίζονται με τη δουλειά σας, ο προϊστάμενός σας θα πρέπει να αρχίσει να ερευνά τρόπους ώστε να περιοριστούν οι επιπτώσεις τις οποίες αντιμετωπίζετε. Εάν το κύριο πρόβλημα έχει να κάνει με ζητήματα ανεξάρτητα από την εργασία, μπορεί ο προϊστάμενός σας να είναι σε θέση να σας καθοδηγήσει για να βρείτε βοήθεια ή τουλάχιστον θα μπορεί να δείξει μεγαλύτερη κατανόηση συμπάθεια αν τα προβλήματά σας επηρεάζουν την εργασία σας.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228472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Θα υπάρξουν επιπτώσεις για την εργασία μου;</a:t>
            </a:r>
          </a:p>
        </p:txBody>
      </p:sp>
      <p:sp>
        <p:nvSpPr>
          <p:cNvPr id="3" name="Content Placeholder 2"/>
          <p:cNvSpPr>
            <a:spLocks noGrp="1"/>
          </p:cNvSpPr>
          <p:nvPr>
            <p:ph sz="half" idx="1"/>
          </p:nvPr>
        </p:nvSpPr>
        <p:spPr/>
        <p:txBody>
          <a:bodyPr/>
          <a:lstStyle/>
          <a:p>
            <a:r>
              <a:rPr lang="el-GR" dirty="0"/>
              <a:t>Μπορεί. Εάν στο άγχος σας συμβάλλουν κάποιοι παράγοντες εργασίας, είναι αναμφίβολα σημαντικό να μιλήσετε σε κάποιον στη δουλειά σας, ώστε να συνεργαστείτε για την κατάργηση ή τον περιορισμό αυτών των παραγόντων. Σε μερικές περιπτώσεις μπορεί να είναι απαραίτητο να γίνουν κάποιες αλλαγές στη δουλειά σας προκειμένου να προστατεύσετε την υγεία σας.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576913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κατανάλωση αλκοόλ με βοηθά να χαλαρώσω. Γιατί λοιπόν λέγεται ότι επιδεινώνει το άγχος;</a:t>
            </a:r>
          </a:p>
        </p:txBody>
      </p:sp>
      <p:sp>
        <p:nvSpPr>
          <p:cNvPr id="3" name="Content Placeholder 2"/>
          <p:cNvSpPr>
            <a:spLocks noGrp="1"/>
          </p:cNvSpPr>
          <p:nvPr>
            <p:ph sz="half" idx="1"/>
          </p:nvPr>
        </p:nvSpPr>
        <p:spPr>
          <a:xfrm>
            <a:off x="600000" y="1277256"/>
            <a:ext cx="10080000" cy="4698743"/>
          </a:xfrm>
        </p:spPr>
        <p:txBody>
          <a:bodyPr/>
          <a:lstStyle/>
          <a:p>
            <a:r>
              <a:rPr lang="el-GR" dirty="0"/>
              <a:t>Βραχυπρόθεσμα η κατανάλωση αλκοόλ μπορεί να σας βοηθήσει να χαλαρώσετε. Ωστόσο, η κατανάλωση αλκοόλ μπορεί να σας κάνει να αισθανθείτε νευρικότητα ή κατάθλιψη, οδηγώντας σας έτσι σε περισσότερη κατανάλωση προκειμένου να αισθανθείτε πάλι καλύτερα. Αυτό μπορεί να έχει ως αποτέλεσμα την αύξηση της ανάγκης για αλκοόλ και να οδηγήσει σε εξάρτηση ή και εθισμό. </a:t>
            </a:r>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1757939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Είναι μερικά άτομα πιο επιρρεπή στο άγχος σε σύγκριση με άλλα;</a:t>
            </a:r>
          </a:p>
        </p:txBody>
      </p:sp>
      <p:sp>
        <p:nvSpPr>
          <p:cNvPr id="3" name="Content Placeholder 2"/>
          <p:cNvSpPr>
            <a:spLocks noGrp="1"/>
          </p:cNvSpPr>
          <p:nvPr>
            <p:ph sz="half" idx="1"/>
          </p:nvPr>
        </p:nvSpPr>
        <p:spPr/>
        <p:txBody>
          <a:bodyPr/>
          <a:lstStyle/>
          <a:p>
            <a:r>
              <a:rPr lang="el-GR" dirty="0"/>
              <a:t>Είμαστε όλοι διαφορετικοί και έχουμε διαφορετικά επίπεδα ανεκτικότητας όσον αφορά τις προκλήσεις που μας επιβάλλονται, όπως ακριβώς μερικά άτομα μπορεί να αρρωστήσουν από την έκθεση σε χημικές ουσίες στην εργασία ενώ άλλα δεν επηρεάζονται από αυτό το πρόβλημα. Κάτι που προκαλεί άγχος σε ένα άτομο, μπορεί να μην επηρεάζει με τον ίδιο τρόπο τους άλλους. Ως αποτέλεσμα, μερικά άτομα είναι πιθανότερο να υποφέρουν από άγχος σε σύγκριση με άλλα, αλλά αυτό δεν πρέπει να θεωρείται αδυναμία. Δεν είναι εύκολο να προβλέψει κανείς ποιος θα επηρεαστεί από το άγχος, ιδιαίτερα όταν λαμβάνονται υπόψη οι πιέσεις εκτός εργασίας. </a:t>
            </a:r>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397495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0" y="-1"/>
            <a:ext cx="12191999" cy="6858001"/>
          </a:xfrm>
          <a:prstGeom prst="rect">
            <a:avLst/>
          </a:prstGeom>
          <a:solidFill>
            <a:schemeClr val="accent6">
              <a:lumMod val="75000"/>
            </a:schemeClr>
          </a:solidFill>
          <a:ln>
            <a:solidFill>
              <a:schemeClr val="accent1">
                <a:lumMod val="20000"/>
                <a:lumOff val="80000"/>
              </a:schemeClr>
            </a:solidFill>
          </a:ln>
        </p:spPr>
      </p:pic>
      <p:grpSp>
        <p:nvGrpSpPr>
          <p:cNvPr id="5" name="Group 4"/>
          <p:cNvGrpSpPr/>
          <p:nvPr/>
        </p:nvGrpSpPr>
        <p:grpSpPr>
          <a:xfrm>
            <a:off x="6656832" y="1078992"/>
            <a:ext cx="5323620" cy="5549472"/>
            <a:chOff x="18288" y="1750625"/>
            <a:chExt cx="5940551" cy="4820688"/>
          </a:xfrm>
        </p:grpSpPr>
        <p:sp>
          <p:nvSpPr>
            <p:cNvPr id="11" name="Rectangle 10"/>
            <p:cNvSpPr/>
            <p:nvPr/>
          </p:nvSpPr>
          <p:spPr>
            <a:xfrm>
              <a:off x="91440" y="1780793"/>
              <a:ext cx="5867399" cy="479052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TextBox 11"/>
            <p:cNvSpPr txBox="1"/>
            <p:nvPr/>
          </p:nvSpPr>
          <p:spPr>
            <a:xfrm>
              <a:off x="18288" y="1750625"/>
              <a:ext cx="5867399" cy="46478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5375" tIns="291592" rIns="455375" bIns="99568" numCol="1" spcCol="1270" anchor="t" anchorCtr="0">
              <a:noAutofit/>
            </a:bodyPr>
            <a:lstStyle/>
            <a:p>
              <a:pPr marL="265113" lvl="1" indent="-265113" algn="l" defTabSz="622300">
                <a:lnSpc>
                  <a:spcPct val="90000"/>
                </a:lnSpc>
                <a:spcBef>
                  <a:spcPct val="0"/>
                </a:spcBef>
                <a:spcAft>
                  <a:spcPct val="15000"/>
                </a:spcAft>
                <a:buChar char="••"/>
              </a:pPr>
              <a:r>
                <a:rPr lang="el-GR" sz="1500" dirty="0" smtClean="0">
                  <a:hlinkClick r:id="rId3" action="ppaction://hlinksldjump"/>
                </a:rPr>
                <a:t>Είμαι </a:t>
              </a:r>
              <a:r>
                <a:rPr lang="el-GR" sz="1500" dirty="0">
                  <a:hlinkClick r:id="rId3" action="ppaction://hlinksldjump"/>
                </a:rPr>
                <a:t>υποχρεωμένος να το πω στον εργοδότη μου εάν αισθάνομαι άγχος;</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4" action="ppaction://hlinksldjump"/>
                </a:rPr>
                <a:t>Μπορεί να θεραπευτεί το άγχος;</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5" action="ppaction://hlinksldjump"/>
                </a:rPr>
                <a:t>Το άγχος δεν είναι απλά μέρος της κάθε εργασίας;</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6" action="ppaction://hlinksldjump"/>
                </a:rPr>
                <a:t>Αισθάνομαι άγχος στην εργασία μου, σε ποιον πρέπει να μιλήσω;</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7" action="ppaction://hlinksldjump"/>
                </a:rPr>
                <a:t>Θα παραμείνουν απόρρητες οι σχετικές συνομιλίες;</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8" action="ppaction://hlinksldjump"/>
                </a:rPr>
                <a:t>Τι θα μου συμβεί, εάν μιλήσω σε κάποιον σχετικά με ότι αισθάνομαι άγχος στην εργασία μου;</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9" action="ppaction://hlinksldjump"/>
                </a:rPr>
                <a:t>Θα υπάρξουν επιπτώσεις για την εργασία μου;</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10" action="ppaction://hlinksldjump"/>
                </a:rPr>
                <a:t>Η κατανάλωση αλκοόλ με βοηθά να χαλαρώσω. Γιατί λοιπόν λέγεται ότι επιδεινώνει το άγχος;</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11" action="ppaction://hlinksldjump"/>
                </a:rPr>
                <a:t>Είναι μερικά άτομα πιο επιρρεπή στο άγχος σε σύγκριση με άλλα;</a:t>
              </a:r>
              <a:endParaRPr lang="el-GR" sz="1500" dirty="0"/>
            </a:p>
            <a:p>
              <a:pPr marL="265113" lvl="1" indent="-265113" algn="l" defTabSz="622300">
                <a:lnSpc>
                  <a:spcPct val="90000"/>
                </a:lnSpc>
                <a:spcBef>
                  <a:spcPct val="0"/>
                </a:spcBef>
                <a:spcAft>
                  <a:spcPct val="15000"/>
                </a:spcAft>
                <a:buChar char="••"/>
              </a:pPr>
              <a:r>
                <a:rPr lang="el-GR" sz="1500" dirty="0">
                  <a:hlinkClick r:id="rId12" action="ppaction://hlinksldjump"/>
                </a:rPr>
                <a:t>Λέγεται ότι είναι καλό να επιστρέψει κανείς στην εργασία του όσο το δυνατόν γρηγορότερα. Είναι σωστό αυτό; Απουσιάζω από την εργασία μου επειδή υποφέρω από άγχος και ο εργοδότης μου θέλει να επιστρέψω γρήγορα. Είναι καλή ιδέα;</a:t>
              </a:r>
              <a:endParaRPr lang="en-GB" sz="1500" b="1" kern="1200" noProof="0" dirty="0"/>
            </a:p>
          </p:txBody>
        </p:sp>
      </p:grpSp>
      <p:sp>
        <p:nvSpPr>
          <p:cNvPr id="13" name="Rectángulo 4"/>
          <p:cNvSpPr/>
          <p:nvPr/>
        </p:nvSpPr>
        <p:spPr>
          <a:xfrm>
            <a:off x="210312" y="698752"/>
            <a:ext cx="5249254" cy="1569660"/>
          </a:xfrm>
          <a:prstGeom prst="rect">
            <a:avLst/>
          </a:prstGeom>
        </p:spPr>
        <p:txBody>
          <a:bodyPr wrap="square">
            <a:spAutoFit/>
          </a:bodyPr>
          <a:lstStyle/>
          <a:p>
            <a:pPr algn="ctr"/>
            <a:r>
              <a:rPr lang="el-GR" sz="3200" b="1" dirty="0" smtClean="0">
                <a:solidFill>
                  <a:srgbClr val="003399"/>
                </a:solidFill>
              </a:rPr>
              <a:t>8. ΕΡΓΑΖΟΜΕΝΟΙ</a:t>
            </a:r>
          </a:p>
          <a:p>
            <a:pPr algn="ctr"/>
            <a:r>
              <a:rPr lang="el-GR" sz="3200" b="1" dirty="0" smtClean="0">
                <a:solidFill>
                  <a:srgbClr val="003399"/>
                </a:solidFill>
              </a:rPr>
              <a:t>ΜΥΘΟΙ </a:t>
            </a:r>
            <a:r>
              <a:rPr lang="el-GR" sz="3200" b="1" dirty="0">
                <a:solidFill>
                  <a:srgbClr val="003399"/>
                </a:solidFill>
              </a:rPr>
              <a:t>ΚΑΙ </a:t>
            </a:r>
            <a:r>
              <a:rPr lang="el-GR" sz="3200" b="1" dirty="0" smtClean="0">
                <a:solidFill>
                  <a:srgbClr val="003399"/>
                </a:solidFill>
              </a:rPr>
              <a:t>ΑΛΗΘΕΙΕΣ ΓΙΑ ΤΟΥΣ ΨΚΚ</a:t>
            </a:r>
            <a:endParaRPr lang="en-GB" sz="3200" b="1" dirty="0">
              <a:solidFill>
                <a:srgbClr val="003399"/>
              </a:solidFill>
            </a:endParaRPr>
          </a:p>
        </p:txBody>
      </p:sp>
      <p:grpSp>
        <p:nvGrpSpPr>
          <p:cNvPr id="15" name="Group 6"/>
          <p:cNvGrpSpPr/>
          <p:nvPr/>
        </p:nvGrpSpPr>
        <p:grpSpPr>
          <a:xfrm>
            <a:off x="112302" y="2695368"/>
            <a:ext cx="4541993" cy="413280"/>
            <a:chOff x="293370" y="181529"/>
            <a:chExt cx="4107180" cy="413280"/>
          </a:xfrm>
        </p:grpSpPr>
        <p:sp>
          <p:nvSpPr>
            <p:cNvPr id="16" name="Rounded Rectangle 7"/>
            <p:cNvSpPr/>
            <p:nvPr/>
          </p:nvSpPr>
          <p:spPr>
            <a:xfrm>
              <a:off x="293370" y="181529"/>
              <a:ext cx="4107180" cy="413280"/>
            </a:xfrm>
            <a:prstGeom prst="roundRect">
              <a:avLst/>
            </a:prstGeom>
            <a:solidFill>
              <a:schemeClr val="accent6">
                <a:lumMod val="7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Rounded Rectangle 6"/>
            <p:cNvSpPr txBox="1"/>
            <p:nvPr/>
          </p:nvSpPr>
          <p:spPr>
            <a:xfrm>
              <a:off x="313545" y="201704"/>
              <a:ext cx="4066830"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5242" tIns="0" rIns="155242" bIns="0" numCol="1" spcCol="1270" anchor="ctr" anchorCtr="0">
              <a:noAutofit/>
            </a:bodyPr>
            <a:lstStyle/>
            <a:p>
              <a:pPr lvl="0" defTabSz="622300">
                <a:lnSpc>
                  <a:spcPct val="90000"/>
                </a:lnSpc>
                <a:spcBef>
                  <a:spcPct val="0"/>
                </a:spcBef>
                <a:spcAft>
                  <a:spcPct val="35000"/>
                </a:spcAft>
              </a:pPr>
              <a:r>
                <a:rPr lang="el-GR" sz="1400" b="1" dirty="0" smtClean="0">
                  <a:hlinkClick r:id="rId13" action="ppaction://hlinksldjump"/>
                </a:rPr>
                <a:t>Εργαζόμενοι </a:t>
              </a:r>
              <a:r>
                <a:rPr lang="en-GB" sz="1400" b="1" dirty="0" smtClean="0">
                  <a:hlinkClick r:id="rId13" action="ppaction://hlinksldjump"/>
                </a:rPr>
                <a:t>–</a:t>
              </a:r>
              <a:r>
                <a:rPr lang="el-GR" sz="1400" b="1" dirty="0" smtClean="0">
                  <a:hlinkClick r:id="rId13" action="ppaction://hlinksldjump"/>
                </a:rPr>
                <a:t> Μ</a:t>
              </a:r>
              <a:r>
                <a:rPr lang="el-GR" sz="1400" b="1" kern="1200" noProof="0" dirty="0" err="1" smtClean="0">
                  <a:hlinkClick r:id="rId13" action="ppaction://hlinksldjump"/>
                </a:rPr>
                <a:t>ύθοι</a:t>
              </a:r>
              <a:r>
                <a:rPr lang="el-GR" sz="1400" b="1" kern="1200" noProof="0" dirty="0" smtClean="0">
                  <a:hlinkClick r:id="rId13" action="ppaction://hlinksldjump"/>
                </a:rPr>
                <a:t> </a:t>
              </a:r>
              <a:r>
                <a:rPr lang="el-GR" sz="1400" b="1" kern="1200" noProof="0" dirty="0">
                  <a:hlinkClick r:id="rId13" action="ppaction://hlinksldjump"/>
                </a:rPr>
                <a:t>και </a:t>
              </a:r>
              <a:r>
                <a:rPr lang="el-GR" sz="1400" b="1" kern="1200" noProof="0" dirty="0" smtClean="0">
                  <a:hlinkClick r:id="rId13" action="ppaction://hlinksldjump"/>
                </a:rPr>
                <a:t>αλήθειες για τους </a:t>
              </a:r>
              <a:r>
                <a:rPr lang="el-GR" sz="1400" b="1" dirty="0" smtClean="0">
                  <a:hlinkClick r:id="rId13" action="ppaction://hlinksldjump"/>
                </a:rPr>
                <a:t>ΨΚΚ</a:t>
              </a:r>
              <a:endParaRPr lang="en-GB" sz="1400" b="1" kern="1200" noProof="0" dirty="0"/>
            </a:p>
          </p:txBody>
        </p:sp>
      </p:grpSp>
      <p:grpSp>
        <p:nvGrpSpPr>
          <p:cNvPr id="18" name="Group 4"/>
          <p:cNvGrpSpPr/>
          <p:nvPr/>
        </p:nvGrpSpPr>
        <p:grpSpPr>
          <a:xfrm>
            <a:off x="138973" y="3176328"/>
            <a:ext cx="5548595" cy="3471360"/>
            <a:chOff x="0" y="388169"/>
            <a:chExt cx="5867399" cy="6174000"/>
          </a:xfrm>
        </p:grpSpPr>
        <p:sp>
          <p:nvSpPr>
            <p:cNvPr id="19" name="Rectangle 10"/>
            <p:cNvSpPr/>
            <p:nvPr/>
          </p:nvSpPr>
          <p:spPr>
            <a:xfrm>
              <a:off x="0" y="388169"/>
              <a:ext cx="5867399" cy="6174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TextBox 11"/>
            <p:cNvSpPr txBox="1"/>
            <p:nvPr/>
          </p:nvSpPr>
          <p:spPr>
            <a:xfrm>
              <a:off x="0" y="388169"/>
              <a:ext cx="5867399" cy="6174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5375" tIns="291592" rIns="455375" bIns="99568" numCol="1" spcCol="1270" anchor="t" anchorCtr="0">
              <a:noAutofit/>
            </a:bodyPr>
            <a:lstStyle/>
            <a:p>
              <a:pPr marL="265113" lvl="1" indent="-265113" algn="l" defTabSz="622300">
                <a:lnSpc>
                  <a:spcPct val="90000"/>
                </a:lnSpc>
                <a:spcBef>
                  <a:spcPct val="0"/>
                </a:spcBef>
                <a:spcAft>
                  <a:spcPct val="15000"/>
                </a:spcAft>
                <a:buChar char="••"/>
              </a:pPr>
              <a:r>
                <a:rPr lang="el-GR" sz="1500" dirty="0">
                  <a:hlinkClick r:id="rId14" action="ppaction://hlinksldjump"/>
                </a:rPr>
                <a:t>Πώς μπορώ να ξεχωρίσω την πίεση στην εργασία από το άγχος που είναι επιβλαβές για την υγεία μου;</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15" action="ppaction://hlinksldjump"/>
                </a:rPr>
                <a:t>Φταίω εγώ ή είναι ένδειξη αδυναμίας το ότι βιώνω εργασιακό άγχος;</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16" action="ppaction://hlinksldjump"/>
                </a:rPr>
                <a:t>Ποιες είναι οι υποχρεώσεις μου όσον αφορά τους ψυχοκοινωνικούς κινδύνους στην εργασία;</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17" action="ppaction://hlinksldjump"/>
                </a:rPr>
                <a:t>Για ποια θέματα είναι υπεύθυνος ο εργοδότης μου;</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18" action="ppaction://hlinksldjump"/>
                </a:rPr>
                <a:t>Το άγχος με «τρέφει»!</a:t>
              </a:r>
              <a:endParaRPr lang="el-GR" sz="1500" dirty="0"/>
            </a:p>
            <a:p>
              <a:pPr marL="265113" lvl="1" indent="-265113" algn="l" defTabSz="622300">
                <a:lnSpc>
                  <a:spcPct val="90000"/>
                </a:lnSpc>
                <a:spcBef>
                  <a:spcPct val="0"/>
                </a:spcBef>
                <a:spcAft>
                  <a:spcPct val="15000"/>
                </a:spcAft>
                <a:buChar char="••"/>
              </a:pPr>
              <a:r>
                <a:rPr lang="el-GR" sz="1500" dirty="0">
                  <a:hlinkClick r:id="rId19" action="ppaction://hlinksldjump"/>
                </a:rPr>
                <a:t>Ποιος μπορεί να υποφέρει από άγχος;</a:t>
              </a:r>
              <a:endParaRPr lang="en-GB" sz="1500" kern="1200" noProof="0" dirty="0"/>
            </a:p>
            <a:p>
              <a:pPr marL="265113" lvl="1" indent="-265113" algn="l" defTabSz="622300">
                <a:lnSpc>
                  <a:spcPct val="90000"/>
                </a:lnSpc>
                <a:spcBef>
                  <a:spcPct val="0"/>
                </a:spcBef>
                <a:spcAft>
                  <a:spcPct val="15000"/>
                </a:spcAft>
                <a:buChar char="••"/>
              </a:pPr>
              <a:r>
                <a:rPr lang="el-GR" sz="1500" kern="1200" noProof="0" dirty="0">
                  <a:hlinkClick r:id="rId20" action="ppaction://hlinksldjump"/>
                </a:rPr>
                <a:t>«Οι πραγματικοί άντρες δεν νιώθουν άγχος»</a:t>
              </a:r>
              <a:endParaRPr lang="en-GB" sz="1500" kern="1200" noProof="0" dirty="0"/>
            </a:p>
            <a:p>
              <a:pPr marL="265113" lvl="1" indent="-265113" algn="l" defTabSz="622300">
                <a:lnSpc>
                  <a:spcPct val="90000"/>
                </a:lnSpc>
                <a:spcBef>
                  <a:spcPct val="0"/>
                </a:spcBef>
                <a:spcAft>
                  <a:spcPct val="15000"/>
                </a:spcAft>
                <a:buChar char="••"/>
              </a:pPr>
              <a:r>
                <a:rPr lang="el-GR" sz="1500" dirty="0">
                  <a:hlinkClick r:id="rId21" action="ppaction://hlinksldjump"/>
                </a:rPr>
                <a:t>Γιατί πρέπει να ενημερώσω τον εργοδότη μου σχετικά με το άγχος εκτός της εργασίας</a:t>
              </a:r>
              <a:r>
                <a:rPr lang="el-GR" sz="1500" dirty="0" smtClean="0">
                  <a:hlinkClick r:id="rId21" action="ppaction://hlinksldjump"/>
                </a:rPr>
                <a:t>;</a:t>
              </a:r>
              <a:endParaRPr lang="en-GB" sz="1500" kern="1200" noProof="0" dirty="0"/>
            </a:p>
          </p:txBody>
        </p:sp>
      </p:grpSp>
      <p:sp>
        <p:nvSpPr>
          <p:cNvPr id="21"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 xmlns:p14="http://schemas.microsoft.com/office/powerpoint/2010/main" val="3010535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00" y="94275"/>
            <a:ext cx="10079833" cy="1124925"/>
          </a:xfrm>
        </p:spPr>
        <p:txBody>
          <a:bodyPr/>
          <a:lstStyle/>
          <a:p>
            <a:r>
              <a:rPr lang="el-GR" sz="2200" dirty="0"/>
              <a:t>Λέγεται ότι είναι καλό να επιστρέψει κανείς στην εργασία του όσο το δυνατόν γρηγορότερα. Είναι σωστό αυτό;</a:t>
            </a:r>
            <a:br>
              <a:rPr lang="el-GR" sz="2200" dirty="0"/>
            </a:br>
            <a:r>
              <a:rPr lang="el-GR" sz="2200" dirty="0"/>
              <a:t>Απουσιάζω από την εργασία μου επειδή υποφέρω από άγχος και ο εργοδότης μου θέλει να επιστρέψω γρήγορα. Είναι καλή ιδέα;</a:t>
            </a:r>
          </a:p>
        </p:txBody>
      </p:sp>
      <p:sp>
        <p:nvSpPr>
          <p:cNvPr id="3" name="Content Placeholder 2"/>
          <p:cNvSpPr>
            <a:spLocks noGrp="1"/>
          </p:cNvSpPr>
          <p:nvPr>
            <p:ph sz="half" idx="1"/>
          </p:nvPr>
        </p:nvSpPr>
        <p:spPr>
          <a:xfrm>
            <a:off x="600000" y="1838325"/>
            <a:ext cx="10080000" cy="4158029"/>
          </a:xfrm>
        </p:spPr>
        <p:txBody>
          <a:bodyPr/>
          <a:lstStyle/>
          <a:p>
            <a:r>
              <a:rPr lang="el-GR" dirty="0"/>
              <a:t>Υπάρχουν στοιχεία που αποδεικνύουν ότι, για κάθε άλλη ασθένεια, όσο μεγαλύτερο διάστημα απουσιάζετε από την εργασία τόσο πιο δύσκολη γίνεται η επιστροφή σας. Αυτό ισχύει και για το άγχος. Δεν πρέπει να επιστρέψετε στην εργασία σας προτού αισθανθείτε έτοιμοι, αλλά δεν χρειάζεται να αισθάνεστε τελείως καλά για να επιστρέψετε. Αν, όμως, το άγχος σας οφείλεται σε παράγοντες ψυχοκοινωνικών κινδύνων στην εργασία, θα πρέπει να μιλήσετε με τον εργοδότη σας, ώστε να προσπαθήσει να αλλάξει αυτούς τους παράγοντες προτού επιστρέψετε. </a:t>
            </a:r>
          </a:p>
          <a:p>
            <a:endParaRPr lang="el-GR" dirty="0"/>
          </a:p>
          <a:p>
            <a:r>
              <a:rPr lang="el-GR" dirty="0"/>
              <a:t>Για παράδειγμα, εάν συνήθως μέρος της εργασίας σας απαιτεί να έρχεστε σε επαφή με τρίτα πρόσωπα, αλλά αυτό το βρίσκετε ιδιαίτερα αγχωτικό, μπορεί ο εργοδότης σας να είναι σε θέση να κανονίσει να εργαστείτε προσφέροντας σας θέση εργασίας υποστήριξη άλλου είδους, ώστε να μη χρειάζεται να έρχεστε σε επαφή με το κοινό. </a:t>
            </a:r>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lvl="0"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kern="1200" noProof="0" dirty="0"/>
          </a:p>
        </p:txBody>
      </p:sp>
    </p:spTree>
    <p:extLst>
      <p:ext uri="{BB962C8B-B14F-4D97-AF65-F5344CB8AC3E}">
        <p14:creationId xmlns="" xmlns:p14="http://schemas.microsoft.com/office/powerpoint/2010/main" val="1869734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9144" y="-1"/>
            <a:ext cx="12191999" cy="6858001"/>
          </a:xfrm>
          <a:prstGeom prst="rect">
            <a:avLst/>
          </a:prstGeom>
        </p:spPr>
      </p:pic>
      <p:sp>
        <p:nvSpPr>
          <p:cNvPr id="6" name="Rectángulo 4"/>
          <p:cNvSpPr/>
          <p:nvPr/>
        </p:nvSpPr>
        <p:spPr>
          <a:xfrm>
            <a:off x="228600" y="456878"/>
            <a:ext cx="5029200" cy="3123932"/>
          </a:xfrm>
          <a:prstGeom prst="rect">
            <a:avLst/>
          </a:prstGeom>
        </p:spPr>
        <p:txBody>
          <a:bodyPr wrap="square">
            <a:spAutoFit/>
          </a:bodyPr>
          <a:lstStyle/>
          <a:p>
            <a:pPr>
              <a:spcBef>
                <a:spcPts val="600"/>
              </a:spcBef>
            </a:pPr>
            <a:r>
              <a:rPr lang="el-GR" sz="2300" b="1" dirty="0" smtClean="0">
                <a:solidFill>
                  <a:srgbClr val="003399"/>
                </a:solidFill>
              </a:rPr>
              <a:t>Ψηφιακός </a:t>
            </a:r>
            <a:r>
              <a:rPr lang="el-GR" sz="2300" b="1" dirty="0">
                <a:solidFill>
                  <a:srgbClr val="003399"/>
                </a:solidFill>
              </a:rPr>
              <a:t>Οδηγός </a:t>
            </a:r>
            <a:br>
              <a:rPr lang="el-GR" sz="2300" b="1" dirty="0">
                <a:solidFill>
                  <a:srgbClr val="003399"/>
                </a:solidFill>
              </a:rPr>
            </a:br>
            <a:r>
              <a:rPr lang="el-GR" sz="2300" b="1" dirty="0">
                <a:solidFill>
                  <a:srgbClr val="003399"/>
                </a:solidFill>
              </a:rPr>
              <a:t>σχετικά με τη διαχείριση </a:t>
            </a:r>
            <a:r>
              <a:rPr lang="en-US" sz="2300" b="1" dirty="0">
                <a:solidFill>
                  <a:srgbClr val="003399"/>
                </a:solidFill>
              </a:rPr>
              <a:t/>
            </a:r>
            <a:br>
              <a:rPr lang="en-US" sz="2300" b="1" dirty="0">
                <a:solidFill>
                  <a:srgbClr val="003399"/>
                </a:solidFill>
              </a:rPr>
            </a:br>
            <a:r>
              <a:rPr lang="el-GR" sz="2300" b="1" dirty="0">
                <a:solidFill>
                  <a:srgbClr val="003399"/>
                </a:solidFill>
              </a:rPr>
              <a:t>του άγχους και των ψυχοκοινωνικών κινδύνων στην </a:t>
            </a:r>
            <a:r>
              <a:rPr lang="el-GR" sz="2300" b="1" dirty="0" smtClean="0">
                <a:solidFill>
                  <a:srgbClr val="003399"/>
                </a:solidFill>
              </a:rPr>
              <a:t>εργασία, στον χώρο</a:t>
            </a:r>
            <a:br>
              <a:rPr lang="el-GR" sz="2300" b="1" dirty="0" smtClean="0">
                <a:solidFill>
                  <a:srgbClr val="003399"/>
                </a:solidFill>
              </a:rPr>
            </a:br>
            <a:r>
              <a:rPr lang="el-GR" sz="2300" b="1" dirty="0" smtClean="0">
                <a:solidFill>
                  <a:srgbClr val="003399"/>
                </a:solidFill>
              </a:rPr>
              <a:t>των μικρών και των πολύ μικρών επιχειρήσεων</a:t>
            </a:r>
            <a:endParaRPr lang="el-GR" sz="2300" b="1" dirty="0">
              <a:solidFill>
                <a:srgbClr val="003399"/>
              </a:solidFill>
            </a:endParaRPr>
          </a:p>
          <a:p>
            <a:endParaRPr lang="en-GB" sz="3600" b="1" dirty="0">
              <a:solidFill>
                <a:srgbClr val="003399"/>
              </a:solidFill>
            </a:endParaRPr>
          </a:p>
        </p:txBody>
      </p:sp>
      <p:sp>
        <p:nvSpPr>
          <p:cNvPr id="8" name="TextBox 1027"/>
          <p:cNvSpPr txBox="1"/>
          <p:nvPr/>
        </p:nvSpPr>
        <p:spPr>
          <a:xfrm>
            <a:off x="240174" y="2822879"/>
            <a:ext cx="5145641" cy="3416320"/>
          </a:xfrm>
          <a:prstGeom prst="rect">
            <a:avLst/>
          </a:prstGeom>
          <a:noFill/>
        </p:spPr>
        <p:txBody>
          <a:bodyPr wrap="square" rtlCol="0">
            <a:spAutoFit/>
          </a:bodyPr>
          <a:lstStyle/>
          <a:p>
            <a:r>
              <a:rPr lang="el-GR" dirty="0" smtClean="0">
                <a:solidFill>
                  <a:srgbClr val="003399"/>
                </a:solidFill>
              </a:rPr>
              <a:t/>
            </a:r>
            <a:br>
              <a:rPr lang="el-GR" dirty="0" smtClean="0">
                <a:solidFill>
                  <a:srgbClr val="003399"/>
                </a:solidFill>
              </a:rPr>
            </a:br>
            <a:r>
              <a:rPr lang="el-GR" b="1" dirty="0" smtClean="0">
                <a:solidFill>
                  <a:srgbClr val="003399"/>
                </a:solidFill>
              </a:rPr>
              <a:t>ΜΗΝ ΞΕΧΝΑΤΕ !!!</a:t>
            </a:r>
            <a:br>
              <a:rPr lang="el-GR" b="1" dirty="0" smtClean="0">
                <a:solidFill>
                  <a:srgbClr val="003399"/>
                </a:solidFill>
              </a:rPr>
            </a:br>
            <a:r>
              <a:rPr lang="en-US" b="1" dirty="0" smtClean="0">
                <a:solidFill>
                  <a:srgbClr val="003399"/>
                </a:solidFill>
              </a:rPr>
              <a:t>H</a:t>
            </a:r>
            <a:r>
              <a:rPr lang="el-GR" b="1" dirty="0" smtClean="0">
                <a:solidFill>
                  <a:srgbClr val="003399"/>
                </a:solidFill>
              </a:rPr>
              <a:t> </a:t>
            </a:r>
            <a:r>
              <a:rPr lang="el-GR" b="1" dirty="0">
                <a:solidFill>
                  <a:srgbClr val="003399"/>
                </a:solidFill>
              </a:rPr>
              <a:t>επιτυχής </a:t>
            </a:r>
            <a:r>
              <a:rPr lang="el-GR" b="1" dirty="0" smtClean="0">
                <a:solidFill>
                  <a:srgbClr val="003399"/>
                </a:solidFill>
              </a:rPr>
              <a:t>διαχείριση </a:t>
            </a:r>
            <a:r>
              <a:rPr lang="el-GR" b="1" dirty="0">
                <a:solidFill>
                  <a:srgbClr val="003399"/>
                </a:solidFill>
              </a:rPr>
              <a:t>των ψυχοκοινωνικών κινδύνων στην εργασία</a:t>
            </a:r>
            <a:r>
              <a:rPr lang="en-US" b="1" dirty="0">
                <a:solidFill>
                  <a:srgbClr val="003399"/>
                </a:solidFill>
              </a:rPr>
              <a:t> </a:t>
            </a:r>
            <a:r>
              <a:rPr lang="el-GR" b="1" dirty="0">
                <a:solidFill>
                  <a:srgbClr val="003399"/>
                </a:solidFill>
              </a:rPr>
              <a:t>είναι δυνατή. </a:t>
            </a:r>
            <a:r>
              <a:rPr lang="el-GR" b="1" dirty="0" smtClean="0">
                <a:solidFill>
                  <a:srgbClr val="003399"/>
                </a:solidFill>
              </a:rPr>
              <a:t/>
            </a:r>
            <a:br>
              <a:rPr lang="el-GR" b="1" dirty="0" smtClean="0">
                <a:solidFill>
                  <a:srgbClr val="003399"/>
                </a:solidFill>
              </a:rPr>
            </a:br>
            <a:endParaRPr lang="el-GR" b="1" dirty="0">
              <a:solidFill>
                <a:srgbClr val="003399"/>
              </a:solidFill>
            </a:endParaRPr>
          </a:p>
          <a:p>
            <a:r>
              <a:rPr lang="el-GR" sz="1500" dirty="0" smtClean="0">
                <a:solidFill>
                  <a:srgbClr val="003399"/>
                </a:solidFill>
              </a:rPr>
              <a:t>Αυτός </a:t>
            </a:r>
            <a:r>
              <a:rPr lang="el-GR" sz="1500" dirty="0">
                <a:solidFill>
                  <a:srgbClr val="003399"/>
                </a:solidFill>
              </a:rPr>
              <a:t>ο </a:t>
            </a:r>
            <a:r>
              <a:rPr lang="el-GR" sz="1500" dirty="0" smtClean="0">
                <a:solidFill>
                  <a:srgbClr val="003399"/>
                </a:solidFill>
              </a:rPr>
              <a:t>ψηφιακός </a:t>
            </a:r>
            <a:r>
              <a:rPr lang="el-GR" sz="1500" dirty="0">
                <a:solidFill>
                  <a:srgbClr val="003399"/>
                </a:solidFill>
              </a:rPr>
              <a:t>οδηγός </a:t>
            </a:r>
            <a:r>
              <a:rPr lang="el-GR" sz="1500" dirty="0" smtClean="0">
                <a:solidFill>
                  <a:srgbClr val="003399"/>
                </a:solidFill>
              </a:rPr>
              <a:t>σας παρείχε πληροφορίες</a:t>
            </a:r>
            <a:br>
              <a:rPr lang="el-GR" sz="1500" dirty="0" smtClean="0">
                <a:solidFill>
                  <a:srgbClr val="003399"/>
                </a:solidFill>
              </a:rPr>
            </a:br>
            <a:r>
              <a:rPr lang="el-GR" sz="1500" dirty="0" smtClean="0">
                <a:solidFill>
                  <a:srgbClr val="003399"/>
                </a:solidFill>
              </a:rPr>
              <a:t>που </a:t>
            </a:r>
            <a:r>
              <a:rPr lang="el-GR" sz="1500" dirty="0">
                <a:solidFill>
                  <a:srgbClr val="003399"/>
                </a:solidFill>
              </a:rPr>
              <a:t>θα σας </a:t>
            </a:r>
            <a:r>
              <a:rPr lang="el-GR" sz="1500" dirty="0" smtClean="0">
                <a:solidFill>
                  <a:srgbClr val="003399"/>
                </a:solidFill>
              </a:rPr>
              <a:t>βοηθήσουν: </a:t>
            </a:r>
          </a:p>
          <a:p>
            <a:pPr>
              <a:buFont typeface="Arial" pitchFamily="34" charset="0"/>
              <a:buChar char="•"/>
            </a:pPr>
            <a:r>
              <a:rPr lang="el-GR" sz="1500" dirty="0" smtClean="0">
                <a:solidFill>
                  <a:srgbClr val="003399"/>
                </a:solidFill>
              </a:rPr>
              <a:t>  να </a:t>
            </a:r>
            <a:r>
              <a:rPr lang="el-GR" sz="1500" dirty="0">
                <a:solidFill>
                  <a:srgbClr val="003399"/>
                </a:solidFill>
              </a:rPr>
              <a:t>κατανοήσετε καλύτερα το άγχος και τους </a:t>
            </a:r>
            <a:r>
              <a:rPr lang="el-GR" sz="1500" dirty="0" smtClean="0">
                <a:solidFill>
                  <a:srgbClr val="003399"/>
                </a:solidFill>
              </a:rPr>
              <a:t/>
            </a:r>
            <a:br>
              <a:rPr lang="el-GR" sz="1500" dirty="0" smtClean="0">
                <a:solidFill>
                  <a:srgbClr val="003399"/>
                </a:solidFill>
              </a:rPr>
            </a:br>
            <a:r>
              <a:rPr lang="el-GR" sz="1500" dirty="0" smtClean="0">
                <a:solidFill>
                  <a:srgbClr val="003399"/>
                </a:solidFill>
              </a:rPr>
              <a:t>   ψυχοκοινωνικούς </a:t>
            </a:r>
            <a:r>
              <a:rPr lang="el-GR" sz="1500" dirty="0">
                <a:solidFill>
                  <a:srgbClr val="003399"/>
                </a:solidFill>
              </a:rPr>
              <a:t>κινδύνους στην εργασία, καθώς </a:t>
            </a:r>
            <a:r>
              <a:rPr lang="el-GR" sz="1500" dirty="0" smtClean="0">
                <a:solidFill>
                  <a:srgbClr val="003399"/>
                </a:solidFill>
              </a:rPr>
              <a:t>και</a:t>
            </a:r>
          </a:p>
          <a:p>
            <a:pPr>
              <a:buFont typeface="Arial" pitchFamily="34" charset="0"/>
              <a:buChar char="•"/>
            </a:pPr>
            <a:r>
              <a:rPr lang="el-GR" sz="1500" dirty="0" smtClean="0">
                <a:solidFill>
                  <a:srgbClr val="003399"/>
                </a:solidFill>
              </a:rPr>
              <a:t>  </a:t>
            </a:r>
            <a:r>
              <a:rPr lang="el-GR" sz="1500" dirty="0">
                <a:solidFill>
                  <a:srgbClr val="003399"/>
                </a:solidFill>
              </a:rPr>
              <a:t>προτάσεις για </a:t>
            </a:r>
            <a:r>
              <a:rPr lang="el-GR" sz="1500" dirty="0" smtClean="0">
                <a:solidFill>
                  <a:srgbClr val="003399"/>
                </a:solidFill>
              </a:rPr>
              <a:t>μέτρα και ενέργειες στις οποίες μπορείτε </a:t>
            </a:r>
            <a:br>
              <a:rPr lang="el-GR" sz="1500" dirty="0" smtClean="0">
                <a:solidFill>
                  <a:srgbClr val="003399"/>
                </a:solidFill>
              </a:rPr>
            </a:br>
            <a:r>
              <a:rPr lang="el-GR" sz="1500" dirty="0" smtClean="0">
                <a:solidFill>
                  <a:srgbClr val="003399"/>
                </a:solidFill>
              </a:rPr>
              <a:t>   να προβείτε για την αποτελεσματική αντιμετώπισή τους. </a:t>
            </a:r>
          </a:p>
          <a:p>
            <a:endParaRPr lang="el-GR" dirty="0">
              <a:solidFill>
                <a:srgbClr val="003399"/>
              </a:solidFill>
            </a:endParaRPr>
          </a:p>
          <a:p>
            <a:endParaRPr lang="en-GB" dirty="0">
              <a:solidFill>
                <a:srgbClr val="003399"/>
              </a:solidFill>
            </a:endParaRPr>
          </a:p>
        </p:txBody>
      </p:sp>
      <p:sp>
        <p:nvSpPr>
          <p:cNvPr id="9"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 xmlns:p14="http://schemas.microsoft.com/office/powerpoint/2010/main" val="1314924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Πώς μπορώ να ξεχωρίσω την πίεση στην εργασία από το άγχος που είναι επιβλαβές για την υγεία μου;</a:t>
            </a:r>
          </a:p>
        </p:txBody>
      </p:sp>
      <p:sp>
        <p:nvSpPr>
          <p:cNvPr id="3" name="Content Placeholder 2"/>
          <p:cNvSpPr>
            <a:spLocks noGrp="1"/>
          </p:cNvSpPr>
          <p:nvPr>
            <p:ph sz="half" idx="1"/>
          </p:nvPr>
        </p:nvSpPr>
        <p:spPr/>
        <p:txBody>
          <a:bodyPr/>
          <a:lstStyle/>
          <a:p>
            <a:r>
              <a:rPr lang="el-GR" dirty="0"/>
              <a:t>Χρειάζεστε μερικές προκλήσεις ή κάποια πίεση στην εργασία, προκειμένου να εργάζεστε αποτελεσματικά, να παραμένετε σε εγρήγορση και να έχετε κίνητρα για να εκτελείτε την εργασία σας με επιτυχία. Μπορεί να αισθάνεστε ότι εργάζεστε καλά όταν είστε υπό πίεση και να προτιμάτε την πίεση από το να μην έχετε αρκετά πράγματα να κάνετε στην εργασία σας (μερικά άτομα νιώθουν ανία και άγχος όταν δεν υπάρχει επαρκής πίεση). </a:t>
            </a:r>
          </a:p>
          <a:p>
            <a:endParaRPr lang="el-GR" dirty="0"/>
          </a:p>
          <a:p>
            <a:r>
              <a:rPr lang="el-GR" dirty="0"/>
              <a:t>Εάν όμως αισθάνεστε ότι το επίπεδο πίεσης σας δυσκολεύει να κάνετε καλά τη δουλειά σας, ότι χρειάζεται να καταφεύγετε σε γρήγορες λύσεις και να υιοθετείτε ριψοκίνδυνη συμπεριφορά για να τελειώσετε τη δουλειά σας, αυτό δεν είναι καλό. Εάν η κατάσταση δεν βελτιωθεί, μπορεί να αισθανθείτε ότι δεν μπορείτε πλέον να αντεπεξέλθετε σε αυτό το βαθμό πίεσης και τότε μπορεί να νιώσετε άγχος. </a:t>
            </a:r>
          </a:p>
          <a:p>
            <a:endParaRPr lang="el-GR" dirty="0"/>
          </a:p>
          <a:p>
            <a:r>
              <a:rPr lang="el-GR" dirty="0"/>
              <a:t>Μερικές φορές δεν είναι κάποια αλλαγή στην εργασία που οδηγεί σε αυτό, αλλά οι αυξημένες απαιτήσεις ή προβλήματα στην ιδιωτική ζωή τα οποία απαιτούν το χρόνο και την προσοχή σας και έχουν ως αποτέλεσμα το συναίσθημα του άγχους στην εργασία. </a:t>
            </a:r>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4032950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Φταίω εγώ ή είναι ένδειξη αδυναμίας το ότι βιώνω εργασιακό άγχος;</a:t>
            </a:r>
          </a:p>
        </p:txBody>
      </p:sp>
      <p:sp>
        <p:nvSpPr>
          <p:cNvPr id="3" name="Content Placeholder 2"/>
          <p:cNvSpPr>
            <a:spLocks noGrp="1"/>
          </p:cNvSpPr>
          <p:nvPr>
            <p:ph sz="half" idx="1"/>
          </p:nvPr>
        </p:nvSpPr>
        <p:spPr/>
        <p:txBody>
          <a:bodyPr/>
          <a:lstStyle/>
          <a:p>
            <a:r>
              <a:rPr lang="el-GR" dirty="0"/>
              <a:t>Όχι. Είμαστε όλοι διαφορετικοί και έχουμε διαφορετικά επίπεδα ανεκτικότητας όσον αφορά τις προκλήσεις που μας επιβάλλονται, όπως ακριβώς μερικά άτομα μπορεί να αρρωστήσουν από την έκθεση σε χημικές ουσίες στην εργασία ενώ άλλα δεν επηρεάζονται.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392532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Ποιες είναι οι υποχρεώσεις μου όσον αφορά τους ψυχοκοινωνικούς κινδύνους στην εργασία;</a:t>
            </a:r>
          </a:p>
        </p:txBody>
      </p:sp>
      <p:sp>
        <p:nvSpPr>
          <p:cNvPr id="3" name="Content Placeholder 2"/>
          <p:cNvSpPr>
            <a:spLocks noGrp="1"/>
          </p:cNvSpPr>
          <p:nvPr>
            <p:ph sz="half" idx="1"/>
          </p:nvPr>
        </p:nvSpPr>
        <p:spPr/>
        <p:txBody>
          <a:bodyPr/>
          <a:lstStyle/>
          <a:p>
            <a:r>
              <a:rPr lang="el-GR" dirty="0"/>
              <a:t>Ως εργαζόμενος έχετε την υποχρέωση να φροντίζετε την υγεία σας ώστε να είστε σε θέση να εργάζεστε όταν είστε στην εργασία σας. Επίσης, είναι καθήκον σας να γνωρίζετε τους πιθανούς κινδύνους για τη δική σας υγεία και ασφάλεια, εργαζομένων στο χώρο εργασίας σας καθώς και των άλλων εργαζομένων, στο χώρο εργασίας και να εκφράζετε τις σχετικές ανησυχίες σας στον εργοδότη σας. </a:t>
            </a:r>
          </a:p>
          <a:p>
            <a:endParaRPr lang="el-GR" dirty="0"/>
          </a:p>
          <a:p>
            <a:r>
              <a:rPr lang="el-GR" dirty="0"/>
              <a:t>Το άγχος είναι ένας από αυτούς τους κινδύνους και δεν θα πρέπει να το θεωρείτε διαφορετικό από άλλους κινδύνους στην εργασία όπως τα ελαττωματικά συστήματα ασφάλειας στους εξοπλισμούς εργασίας ή τα συστήματα εξαγωγής αερίων που δεν λειτουργούν σωστά. Το άγχος μπορεί να μειώσει την ικανότητα συγκέντρωσης και να επηρεάσει τη λήψη αποφάσεων, έχοντας ως αποτέλεσμα, για παράδειγμα, ατυχήματα στην εργασία. </a:t>
            </a:r>
          </a:p>
          <a:p>
            <a:endParaRPr lang="el-GR" dirty="0"/>
          </a:p>
          <a:p>
            <a:r>
              <a:rPr lang="el-GR" dirty="0"/>
              <a:t>Τα αποτελεσματικά μέτρα για τον περιορισμό του άγχους στην εργασία απαιτούν συχνά αλλαγές και θα πρέπει να συνεργαστείτε με τον εργοδότη σας, για να εντοπίσετε μαζί πιθανές λύσεις και να τις εφαρμόσετε στην εργασία σας.</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311166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Για ποια θέματα είναι υπεύθυνος ο εργοδότης μου;</a:t>
            </a:r>
          </a:p>
        </p:txBody>
      </p:sp>
      <p:sp>
        <p:nvSpPr>
          <p:cNvPr id="3" name="Content Placeholder 2"/>
          <p:cNvSpPr>
            <a:spLocks noGrp="1"/>
          </p:cNvSpPr>
          <p:nvPr>
            <p:ph sz="half" idx="1"/>
          </p:nvPr>
        </p:nvSpPr>
        <p:spPr/>
        <p:txBody>
          <a:bodyPr>
            <a:normAutofit lnSpcReduction="10000"/>
          </a:bodyPr>
          <a:lstStyle/>
          <a:p>
            <a:r>
              <a:rPr lang="el-GR" dirty="0"/>
              <a:t>Με τον ίδιο τρόπο που εσείς συμβάλλεται στη διασφάλιση της δικής σας υγείας και ασφάλειας, έτσι και ο εργοδότης σας έχει παρόμοια υποχρέωση, ώστε να μην αναμένει από εσάς να εκτελέσετε εργασίες που μπορούν να προκαλέσουν κινδύνους για την υγεία και την ασφάλειά σας που θα μπορούσαν να αποφευχθούν. Στο πλαίσιο αυτών των υποχρεώσεων, ο εργοδότης σας έχει καθήκον να είναι ενήμερος σχετικά με τους ψυχοκοινωνικούς κινδύνους στην εργασία και να λαμβάνει μέτρα για τη διαχείριση και την ελαχιστοποίησή τους. </a:t>
            </a:r>
          </a:p>
          <a:p>
            <a:endParaRPr lang="el-GR" dirty="0"/>
          </a:p>
          <a:p>
            <a:r>
              <a:rPr lang="el-GR" dirty="0"/>
              <a:t>Όπως και με τους άλλους κινδύνους για την υγεία και ασφάλεια, εσείς και ο εργοδότης σας πρέπει να συνεργαστείτε, για να εντοπίσετε μαζί πιθανές λύσεις και να τις εφαρμόσετε στην εργασία σας. </a:t>
            </a:r>
          </a:p>
          <a:p>
            <a:endParaRPr lang="el-GR" dirty="0"/>
          </a:p>
          <a:p>
            <a:r>
              <a:rPr lang="el-GR" dirty="0"/>
              <a:t>Ο εργοδότης σας δεν είναι βέβαια υπεύθυνος για το άγχος που προκαλείται από παράγοντες εκτός της εργασίας. Ωστόσο, ίσως σας βοηθήσει το να μιλήσετε στον εργοδότη σας εάν βιώνετε άγχος λόγω προσωπικών περιστάσεων, γιατί μπορεί να είναι σε θέση να σας υποστηρίξει τη συγκεκριμένη δύσκολη περίοδο και να σας βοηθήσει να συνεχίσετε να εργάζεστε σε περίπτωση που σας είναι δύσκολο.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88079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άγχος «με τρέφει»!</a:t>
            </a:r>
          </a:p>
        </p:txBody>
      </p:sp>
      <p:sp>
        <p:nvSpPr>
          <p:cNvPr id="3" name="Content Placeholder 2"/>
          <p:cNvSpPr>
            <a:spLocks noGrp="1"/>
          </p:cNvSpPr>
          <p:nvPr>
            <p:ph sz="half" idx="1"/>
          </p:nvPr>
        </p:nvSpPr>
        <p:spPr/>
        <p:txBody>
          <a:bodyPr/>
          <a:lstStyle/>
          <a:p>
            <a:r>
              <a:rPr lang="el-GR" dirty="0"/>
              <a:t>Όχι, μπορεί να αισθάνεστε ότι σας χρειάζεται να αντιμετωπίζετε μερικές προκλήσεις, ώστε να παραμένετε σε εγρήγορση και να έχετε τα απαραίτητα κίνητρα για να εκτελείτε την εργασία σας με επιτυχία, αλλά αυτό είναι πίεση, όχι άγχος. </a:t>
            </a:r>
          </a:p>
          <a:p>
            <a:endParaRPr lang="el-GR" dirty="0"/>
          </a:p>
          <a:p>
            <a:r>
              <a:rPr lang="el-GR" dirty="0"/>
              <a:t>Παρόλο που η ύπαρξη κάποιας πίεσης μπορεί να είναι ευεργετική, η υπερβολική πίεση μπορεί να μειώσει τη συνολική απόδοσή σας και εάν παρουσιαστούν επιπλέον προβλήματα (στην εργασία ή στο σπίτι), μπορεί να διαπιστώσετε ότι δεν είστε πλέον σε θέση να αντιμετωπίσετε τα επίπεδα πίεσης. Αυτό μπορεί να οδηγήσει σε κακή υγεία λόγω του άγχους ή σε άλλες μειώσεις της απόδοσής σας στην εργασία. Μπορεί επίσης να έχει αρνητικές επιπτώσεις στην ιδιωτική σας ζωή. </a:t>
            </a:r>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 στο</a:t>
            </a:r>
            <a:r>
              <a:rPr lang="en-GB" sz="1000" b="1" dirty="0">
                <a:hlinkClick r:id="rId2" action="ppaction://hlinksldjump"/>
              </a:rPr>
              <a:t> ‘</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10179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Ποιος μπορεί να υποφέρει από άγχος;</a:t>
            </a:r>
          </a:p>
        </p:txBody>
      </p:sp>
      <p:sp>
        <p:nvSpPr>
          <p:cNvPr id="3" name="Content Placeholder 2"/>
          <p:cNvSpPr>
            <a:spLocks noGrp="1"/>
          </p:cNvSpPr>
          <p:nvPr>
            <p:ph sz="half" idx="1"/>
          </p:nvPr>
        </p:nvSpPr>
        <p:spPr/>
        <p:txBody>
          <a:bodyPr/>
          <a:lstStyle/>
          <a:p>
            <a:r>
              <a:rPr lang="el-GR" dirty="0"/>
              <a:t>Ο καθένας μας μπορεί να επηρεαστεί από το άγχος. Όπως και με τους άλλους κινδύνους για την υγεία, όπως ο θόρυβος ή οι χημικές ουσίες στο χώρο εργασίας, ο καθένας επηρεάζεται σε διαφορετικό βαθμό. Αν υποφέρετε από άγχος, αυτό δεν αποτελεί ένδειξη αδυναμίας, όπως εάν παρουσιάσετε απώλεια ακοής λόγω έκθεσης σε θόρυβο, αυτό δεν σημαίνει ότι έχετε αδύναμα αυτιά.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1128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πραγματικοί άντρες δεν νιώθουν άγχος»  </a:t>
            </a:r>
          </a:p>
        </p:txBody>
      </p:sp>
      <p:sp>
        <p:nvSpPr>
          <p:cNvPr id="3" name="Content Placeholder 2"/>
          <p:cNvSpPr>
            <a:spLocks noGrp="1"/>
          </p:cNvSpPr>
          <p:nvPr>
            <p:ph sz="half" idx="1"/>
          </p:nvPr>
        </p:nvSpPr>
        <p:spPr/>
        <p:txBody>
          <a:bodyPr/>
          <a:lstStyle/>
          <a:p>
            <a:r>
              <a:rPr lang="el-GR" dirty="0"/>
              <a:t>Το φύλο είναι τελείως άσχετο με το εάν ένας εργαζόμενος υποφέρει από άγχος. Οι άντρες μπορεί να είναι λιγότερο πιθανό να παραδεχτούν ότι βιώνουν άγχος (ή ότι δεν είναι σε θέση να ανταπεξέλθουν), γιατί θεωρούν κάτι τέτοιο ως αδυναμία. Αυτό αποκαλύπτει κάτι σχετικά με τη στάση τους και δεν είναι ένδειξη υψηλής ψυχικής ανθεκτικότητας ή ψυχικής δύναμης. </a:t>
            </a:r>
          </a:p>
          <a:p>
            <a:endParaRPr lang="el-GR" dirty="0"/>
          </a:p>
          <a:p>
            <a:r>
              <a:rPr lang="el-GR" dirty="0"/>
              <a:t>Αυτό το σημείο είναι ιδιαίτερα σημαντικό, γιατί, εάν οι άντρες που σκέπτονται έτσι παρουσιάσουν προβλήματα συνδεόμενα με το άγχος, είναι πιθανότερο ότι θα το δουν ως δική τους αποτυχία ή αδυναμία και θα νιώσουν ακόμη χειρότερα ως αποτέλεσμα. Είναι επίσης λιγότερο πιθανό ότι θα αναφέρουν το γεγονός ότι αντιμετωπίζουν προβλήματα, παρά μόνο όταν αυτά τα προβλήματα γίνουν τόσο σοβαρά που δεν θα μπορούν πλέον να τα κρύψουν. </a:t>
            </a:r>
          </a:p>
          <a:p>
            <a:endParaRPr lang="en-GB" dirty="0"/>
          </a:p>
        </p:txBody>
      </p:sp>
      <p:sp>
        <p:nvSpPr>
          <p:cNvPr id="4" name="Freeform 3"/>
          <p:cNvSpPr/>
          <p:nvPr/>
        </p:nvSpPr>
        <p:spPr>
          <a:xfrm>
            <a:off x="1752600" y="6422400"/>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στο </a:t>
            </a:r>
            <a:r>
              <a:rPr lang="en-GB" sz="1000" b="1" dirty="0">
                <a:hlinkClick r:id="rId2" action="ppaction://hlinksldjump"/>
              </a:rPr>
              <a:t>‘</a:t>
            </a:r>
            <a:r>
              <a:rPr lang="el-GR" sz="1000" b="1" dirty="0">
                <a:hlinkClick r:id="rId2" action="ppaction://hlinksldjump"/>
              </a:rPr>
              <a:t>μύθοι και αλήθειες</a:t>
            </a:r>
            <a:r>
              <a:rPr lang="en-GB" sz="1000" b="1" dirty="0">
                <a:hlinkClick r:id="rId2" action="ppaction://hlinksldjump"/>
              </a:rPr>
              <a:t> (</a:t>
            </a:r>
            <a:r>
              <a:rPr lang="el-GR" sz="1000" b="1" dirty="0">
                <a:hlinkClick r:id="rId2" action="ppaction://hlinksldjump"/>
              </a:rPr>
              <a:t>εργαζόμενοι</a:t>
            </a:r>
            <a:r>
              <a:rPr lang="en-GB" sz="1000" b="1" dirty="0">
                <a:hlinkClick r:id="rId2" action="ppaction://hlinksldjump"/>
              </a:rPr>
              <a:t>)’</a:t>
            </a:r>
            <a:endParaRPr lang="en-GB" sz="1000" b="1" dirty="0"/>
          </a:p>
        </p:txBody>
      </p:sp>
    </p:spTree>
    <p:extLst>
      <p:ext uri="{BB962C8B-B14F-4D97-AF65-F5344CB8AC3E}">
        <p14:creationId xmlns="" xmlns:p14="http://schemas.microsoft.com/office/powerpoint/2010/main" val="682973064"/>
      </p:ext>
    </p:extLst>
  </p:cSld>
  <p:clrMapOvr>
    <a:masterClrMapping/>
  </p:clrMapOvr>
</p:sld>
</file>

<file path=ppt/theme/theme1.xml><?xml version="1.0" encoding="utf-8"?>
<a:theme xmlns:a="http://schemas.openxmlformats.org/drawingml/2006/main" name="EUOSHA Campaign 2018 - wide">
  <a:themeElements>
    <a:clrScheme name="Custom 2">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003399"/>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 xmlns:thm15="http://schemas.microsoft.com/office/thememl/2012/main" name="EUOSHA Campaign 2018 - wide" id="{FBDC70A9-7155-462C-905D-8B6BDD4E5140}" vid="{397CB443-BDC8-4AEF-865C-1876E21573C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EUOSHA Campaign 2018 - Wide</Template>
  <TotalTime>3477</TotalTime>
  <Words>2917</Words>
  <Application>Microsoft Office PowerPoint</Application>
  <PresentationFormat>Προσαρμογή</PresentationFormat>
  <Paragraphs>121</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EUOSHA Campaign 2018 - wide</vt:lpstr>
      <vt:lpstr>Διαφάνεια 1</vt:lpstr>
      <vt:lpstr>Διαφάνεια 2</vt:lpstr>
      <vt:lpstr>Πώς μπορώ να ξεχωρίσω την πίεση στην εργασία από το άγχος που είναι επιβλαβές για την υγεία μου;</vt:lpstr>
      <vt:lpstr>Φταίω εγώ ή είναι ένδειξη αδυναμίας το ότι βιώνω εργασιακό άγχος;</vt:lpstr>
      <vt:lpstr>Ποιες είναι οι υποχρεώσεις μου όσον αφορά τους ψυχοκοινωνικούς κινδύνους στην εργασία;</vt:lpstr>
      <vt:lpstr>Για ποια θέματα είναι υπεύθυνος ο εργοδότης μου;</vt:lpstr>
      <vt:lpstr>Το άγχος «με τρέφει»!</vt:lpstr>
      <vt:lpstr>Ποιος μπορεί να υποφέρει από άγχος;</vt:lpstr>
      <vt:lpstr>«Οι πραγματικοί άντρες δεν νιώθουν άγχος»  </vt:lpstr>
      <vt:lpstr>Γιατί πρέπει να ενημερώσω τον εργοδότη μου σχετικά με το άγχος εκτός της εργασίας;</vt:lpstr>
      <vt:lpstr>Είμαι υποχρεωμένος να το πω στον εργοδότη μου, εάν αισθάνομαι άγχος;</vt:lpstr>
      <vt:lpstr>Μπορεί να θεραπευτεί το άγχος;</vt:lpstr>
      <vt:lpstr>Το άγχος δεν είναι απλά μέρος της κάθε εργασίας; </vt:lpstr>
      <vt:lpstr>Αισθάνομαι άγχος στην εργασία μου, σε ποιον πρέπει να μιλήσω;</vt:lpstr>
      <vt:lpstr>Θα παραμείνουν απόρρητες οι σχετικές συνομιλίες; </vt:lpstr>
      <vt:lpstr>Τι θα μου συμβεί, εάν μιλήσω σε κάποιον σχετικά με ότι αισθάνομαι άγχος στην εργασία μου;</vt:lpstr>
      <vt:lpstr>Θα υπάρξουν επιπτώσεις για την εργασία μου;</vt:lpstr>
      <vt:lpstr>Η κατανάλωση αλκοόλ με βοηθά να χαλαρώσω. Γιατί λοιπόν λέγεται ότι επιδεινώνει το άγχος;</vt:lpstr>
      <vt:lpstr>Είναι μερικά άτομα πιο επιρρεπή στο άγχος σε σύγκριση με άλλα;</vt:lpstr>
      <vt:lpstr>Λέγεται ότι είναι καλό να επιστρέψει κανείς στην εργασία του όσο το δυνατόν γρηγορότερα. Είναι σωστό αυτό; Απουσιάζω από την εργασία μου επειδή υποφέρω από άγχος και ο εργοδότης μου θέλει να επιστρέψω γρήγορα. Είναι καλή ιδέα;</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MV</dc:creator>
  <cp:lastModifiedBy>user</cp:lastModifiedBy>
  <cp:revision>243</cp:revision>
  <cp:lastPrinted>2019-02-25T11:06:14Z</cp:lastPrinted>
  <dcterms:created xsi:type="dcterms:W3CDTF">2019-02-21T09:01:09Z</dcterms:created>
  <dcterms:modified xsi:type="dcterms:W3CDTF">2024-07-31T11:40:00Z</dcterms:modified>
</cp:coreProperties>
</file>